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347" r:id="rId5"/>
    <p:sldId id="327"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5" r:id="rId20"/>
    <p:sldId id="342" r:id="rId21"/>
    <p:sldId id="343" r:id="rId22"/>
    <p:sldId id="344" r:id="rId23"/>
    <p:sldId id="34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6DF88E-EA11-49D9-B904-C5FAECCAB55D}">
          <p14:sldIdLst>
            <p14:sldId id="347"/>
            <p14:sldId id="327"/>
            <p14:sldId id="329"/>
            <p14:sldId id="330"/>
            <p14:sldId id="331"/>
            <p14:sldId id="332"/>
            <p14:sldId id="333"/>
            <p14:sldId id="334"/>
            <p14:sldId id="335"/>
            <p14:sldId id="336"/>
            <p14:sldId id="337"/>
            <p14:sldId id="338"/>
            <p14:sldId id="339"/>
            <p14:sldId id="340"/>
            <p14:sldId id="341"/>
            <p14:sldId id="345"/>
            <p14:sldId id="342"/>
            <p14:sldId id="343"/>
            <p14:sldId id="344"/>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734C7-7E91-48F0-AA99-F7F884F249AC}" v="9" dt="2023-08-17T14:15:14.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6" d="100"/>
          <a:sy n="126" d="100"/>
        </p:scale>
        <p:origin x="117"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hyperlink" Target="https://blog.cfte.education/the-history-of-blockchain-technology/" TargetMode="External"/><Relationship Id="rId2" Type="http://schemas.openxmlformats.org/officeDocument/2006/relationships/hyperlink" Target="https://dig.watch/technologies/blockchain" TargetMode="External"/><Relationship Id="rId1" Type="http://schemas.openxmlformats.org/officeDocument/2006/relationships/hyperlink" Target="https://klever.org/en/blog/blockchain-history-timeline"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blog.cfte.education/the-history-of-blockchain-technology/" TargetMode="External"/><Relationship Id="rId2" Type="http://schemas.openxmlformats.org/officeDocument/2006/relationships/hyperlink" Target="https://dig.watch/technologies/blockchain" TargetMode="External"/><Relationship Id="rId1" Type="http://schemas.openxmlformats.org/officeDocument/2006/relationships/hyperlink" Target="https://klever.org/en/blog/blockchain-history-timeline"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705C2F-3B5B-46B9-A9A2-C53CBB40F729}" type="doc">
      <dgm:prSet loTypeId="urn:microsoft.com/office/officeart/2016/7/layout/LinearArrowProcessNumbered" loCatId="process" qsTypeId="urn:microsoft.com/office/officeart/2005/8/quickstyle/simple4" qsCatId="simple" csTypeId="urn:microsoft.com/office/officeart/2005/8/colors/accent4_2" csCatId="accent4" phldr="1"/>
      <dgm:spPr/>
      <dgm:t>
        <a:bodyPr/>
        <a:lstStyle/>
        <a:p>
          <a:endParaRPr lang="en-US"/>
        </a:p>
      </dgm:t>
    </dgm:pt>
    <dgm:pt modelId="{90A0FC27-BBA1-4F21-B1CF-53296DF7A6D1}">
      <dgm:prSet/>
      <dgm:spPr/>
      <dgm:t>
        <a:bodyPr/>
        <a:lstStyle/>
        <a:p>
          <a:r>
            <a:rPr lang="en-US" b="1" i="0" dirty="0">
              <a:hlinkClick xmlns:r="http://schemas.openxmlformats.org/officeDocument/2006/relationships" r:id="rId1"/>
            </a:rPr>
            <a:t>2008</a:t>
          </a:r>
          <a:r>
            <a:rPr lang="en-US" b="0" i="0" dirty="0">
              <a:hlinkClick xmlns:r="http://schemas.openxmlformats.org/officeDocument/2006/relationships" r:id="rId1"/>
            </a:rPr>
            <a:t>: The publication of Bitcoin white paper</a:t>
          </a:r>
          <a:r>
            <a:rPr lang="en-US" b="0" i="0" baseline="30000" dirty="0">
              <a:hlinkClick xmlns:r="http://schemas.openxmlformats.org/officeDocument/2006/relationships" r:id="rId1"/>
            </a:rPr>
            <a:t>1</a:t>
          </a:r>
          <a:r>
            <a:rPr lang="en-US" b="0" i="0" dirty="0"/>
            <a:t>.</a:t>
          </a:r>
          <a:endParaRPr lang="en-US" dirty="0"/>
        </a:p>
      </dgm:t>
    </dgm:pt>
    <dgm:pt modelId="{7AF65EAC-6753-46EC-A711-EADADC9C8C98}" type="parTrans" cxnId="{4E21B56C-AEE1-44B7-8C38-709A37D5B917}">
      <dgm:prSet/>
      <dgm:spPr/>
      <dgm:t>
        <a:bodyPr/>
        <a:lstStyle/>
        <a:p>
          <a:endParaRPr lang="en-US"/>
        </a:p>
      </dgm:t>
    </dgm:pt>
    <dgm:pt modelId="{7A412B51-3F43-42B9-9E21-90CA047E51D7}" type="sibTrans" cxnId="{4E21B56C-AEE1-44B7-8C38-709A37D5B917}">
      <dgm:prSet phldrT="1" phldr="0"/>
      <dgm:spPr/>
      <dgm:t>
        <a:bodyPr/>
        <a:lstStyle/>
        <a:p>
          <a:r>
            <a:rPr lang="en-US"/>
            <a:t>1</a:t>
          </a:r>
        </a:p>
      </dgm:t>
    </dgm:pt>
    <dgm:pt modelId="{B2018B4D-964B-4004-8443-DFBE14BB5EE7}">
      <dgm:prSet/>
      <dgm:spPr/>
      <dgm:t>
        <a:bodyPr/>
        <a:lstStyle/>
        <a:p>
          <a:r>
            <a:rPr lang="en-US" b="1" i="0">
              <a:hlinkClick xmlns:r="http://schemas.openxmlformats.org/officeDocument/2006/relationships" r:id="rId1"/>
            </a:rPr>
            <a:t>2009</a:t>
          </a:r>
          <a:r>
            <a:rPr lang="en-US" b="0" i="0">
              <a:hlinkClick xmlns:r="http://schemas.openxmlformats.org/officeDocument/2006/relationships" r:id="rId1"/>
            </a:rPr>
            <a:t>: The first Bitcoin transaction</a:t>
          </a:r>
          <a:r>
            <a:rPr lang="en-US" b="0" i="0" baseline="30000">
              <a:hlinkClick xmlns:r="http://schemas.openxmlformats.org/officeDocument/2006/relationships" r:id="rId1"/>
            </a:rPr>
            <a:t>1</a:t>
          </a:r>
          <a:r>
            <a:rPr lang="en-US" b="0" i="0"/>
            <a:t>.</a:t>
          </a:r>
          <a:endParaRPr lang="en-US"/>
        </a:p>
      </dgm:t>
    </dgm:pt>
    <dgm:pt modelId="{97F5BA05-AC3F-4D3A-A236-3E4ED16C3DF7}" type="parTrans" cxnId="{77864916-EC7C-4061-A852-05518732704B}">
      <dgm:prSet/>
      <dgm:spPr/>
      <dgm:t>
        <a:bodyPr/>
        <a:lstStyle/>
        <a:p>
          <a:endParaRPr lang="en-US"/>
        </a:p>
      </dgm:t>
    </dgm:pt>
    <dgm:pt modelId="{2E6255A3-529C-480C-BD54-762DCB016D10}" type="sibTrans" cxnId="{77864916-EC7C-4061-A852-05518732704B}">
      <dgm:prSet phldrT="2" phldr="0"/>
      <dgm:spPr/>
      <dgm:t>
        <a:bodyPr/>
        <a:lstStyle/>
        <a:p>
          <a:r>
            <a:rPr lang="en-US"/>
            <a:t>2</a:t>
          </a:r>
        </a:p>
      </dgm:t>
    </dgm:pt>
    <dgm:pt modelId="{C7998013-0BFB-4616-BC53-3BB93383C082}">
      <dgm:prSet/>
      <dgm:spPr/>
      <dgm:t>
        <a:bodyPr/>
        <a:lstStyle/>
        <a:p>
          <a:r>
            <a:rPr lang="en-US" b="1" i="0" dirty="0">
              <a:hlinkClick xmlns:r="http://schemas.openxmlformats.org/officeDocument/2006/relationships" r:id="rId1"/>
            </a:rPr>
            <a:t>2010</a:t>
          </a:r>
          <a:r>
            <a:rPr lang="en-US" b="0" i="0" dirty="0">
              <a:hlinkClick xmlns:r="http://schemas.openxmlformats.org/officeDocument/2006/relationships" r:id="rId1"/>
            </a:rPr>
            <a:t>: The first known commercial transaction using</a:t>
          </a:r>
          <a:r>
            <a:rPr lang="en-US" b="0" i="0" dirty="0"/>
            <a:t>.</a:t>
          </a:r>
          <a:endParaRPr lang="en-US" dirty="0"/>
        </a:p>
      </dgm:t>
    </dgm:pt>
    <dgm:pt modelId="{20F16855-F3EA-4AD8-B5CF-2974C187427F}" type="parTrans" cxnId="{D74649AE-F475-474D-A821-FC867DE9027F}">
      <dgm:prSet/>
      <dgm:spPr/>
      <dgm:t>
        <a:bodyPr/>
        <a:lstStyle/>
        <a:p>
          <a:endParaRPr lang="en-US"/>
        </a:p>
      </dgm:t>
    </dgm:pt>
    <dgm:pt modelId="{926042DE-0622-41EF-863E-FCC59BA184D1}" type="sibTrans" cxnId="{D74649AE-F475-474D-A821-FC867DE9027F}">
      <dgm:prSet phldrT="3" phldr="0"/>
      <dgm:spPr/>
      <dgm:t>
        <a:bodyPr/>
        <a:lstStyle/>
        <a:p>
          <a:r>
            <a:rPr lang="en-US"/>
            <a:t>3</a:t>
          </a:r>
        </a:p>
      </dgm:t>
    </dgm:pt>
    <dgm:pt modelId="{7841FF2A-D167-43F4-AED7-D429AA9FC984}">
      <dgm:prSet/>
      <dgm:spPr/>
      <dgm:t>
        <a:bodyPr/>
        <a:lstStyle/>
        <a:p>
          <a:r>
            <a:rPr lang="en-US" b="1" i="0">
              <a:hlinkClick xmlns:r="http://schemas.openxmlformats.org/officeDocument/2006/relationships" r:id="rId1"/>
            </a:rPr>
            <a:t>2011</a:t>
          </a:r>
          <a:r>
            <a:rPr lang="en-US" b="0" i="0">
              <a:hlinkClick xmlns:r="http://schemas.openxmlformats.org/officeDocument/2006/relationships" r:id="rId1"/>
            </a:rPr>
            <a:t>: Litecoin was released via an open-source client on GitHub</a:t>
          </a:r>
          <a:r>
            <a:rPr lang="en-US" b="0" i="0" baseline="30000">
              <a:hlinkClick xmlns:r="http://schemas.openxmlformats.org/officeDocument/2006/relationships" r:id="rId1"/>
            </a:rPr>
            <a:t>1</a:t>
          </a:r>
          <a:r>
            <a:rPr lang="en-US" b="0" i="0"/>
            <a:t>.</a:t>
          </a:r>
          <a:endParaRPr lang="en-US"/>
        </a:p>
      </dgm:t>
    </dgm:pt>
    <dgm:pt modelId="{585A5354-E9FA-4883-B71C-9DFFD773E4F1}" type="parTrans" cxnId="{477693CD-909D-4DF6-8114-AFE3A48062F1}">
      <dgm:prSet/>
      <dgm:spPr/>
      <dgm:t>
        <a:bodyPr/>
        <a:lstStyle/>
        <a:p>
          <a:endParaRPr lang="en-US"/>
        </a:p>
      </dgm:t>
    </dgm:pt>
    <dgm:pt modelId="{D2C93092-A7F6-4972-85AD-4A17C53E29EB}" type="sibTrans" cxnId="{477693CD-909D-4DF6-8114-AFE3A48062F1}">
      <dgm:prSet phldrT="4" phldr="0"/>
      <dgm:spPr/>
      <dgm:t>
        <a:bodyPr/>
        <a:lstStyle/>
        <a:p>
          <a:r>
            <a:rPr lang="en-US"/>
            <a:t>4</a:t>
          </a:r>
        </a:p>
      </dgm:t>
    </dgm:pt>
    <dgm:pt modelId="{13F14E60-9512-4E95-A263-95488FFF79C8}">
      <dgm:prSet/>
      <dgm:spPr/>
      <dgm:t>
        <a:bodyPr/>
        <a:lstStyle/>
        <a:p>
          <a:r>
            <a:rPr lang="en-US" b="1" i="0">
              <a:hlinkClick xmlns:r="http://schemas.openxmlformats.org/officeDocument/2006/relationships" r:id="rId1"/>
            </a:rPr>
            <a:t>2012</a:t>
          </a:r>
          <a:r>
            <a:rPr lang="en-US" b="0" i="0">
              <a:hlinkClick xmlns:r="http://schemas.openxmlformats.org/officeDocument/2006/relationships" r:id="rId1"/>
            </a:rPr>
            <a:t>: The cryptocurrency exchange Coinbase launched</a:t>
          </a:r>
          <a:r>
            <a:rPr lang="en-US" b="0" i="0" baseline="30000">
              <a:hlinkClick xmlns:r="http://schemas.openxmlformats.org/officeDocument/2006/relationships" r:id="rId1"/>
            </a:rPr>
            <a:t>1</a:t>
          </a:r>
          <a:r>
            <a:rPr lang="en-US" b="0" i="0"/>
            <a:t>.</a:t>
          </a:r>
          <a:endParaRPr lang="en-US"/>
        </a:p>
      </dgm:t>
    </dgm:pt>
    <dgm:pt modelId="{D4AE2520-ED50-4386-A08E-B8B0AF494DD7}" type="parTrans" cxnId="{F313F6E4-0240-4AC8-9507-93E1C47CD8AE}">
      <dgm:prSet/>
      <dgm:spPr/>
      <dgm:t>
        <a:bodyPr/>
        <a:lstStyle/>
        <a:p>
          <a:endParaRPr lang="en-US"/>
        </a:p>
      </dgm:t>
    </dgm:pt>
    <dgm:pt modelId="{EBB1C4EA-667B-4526-B340-C1E016C535DA}" type="sibTrans" cxnId="{F313F6E4-0240-4AC8-9507-93E1C47CD8AE}">
      <dgm:prSet phldrT="5" phldr="0"/>
      <dgm:spPr/>
      <dgm:t>
        <a:bodyPr/>
        <a:lstStyle/>
        <a:p>
          <a:r>
            <a:rPr lang="en-US"/>
            <a:t>5</a:t>
          </a:r>
        </a:p>
      </dgm:t>
    </dgm:pt>
    <dgm:pt modelId="{7E72115F-E924-4F45-A04A-9337CEE1A420}">
      <dgm:prSet/>
      <dgm:spPr/>
      <dgm:t>
        <a:bodyPr/>
        <a:lstStyle/>
        <a:p>
          <a:r>
            <a:rPr lang="en-US" b="1" i="0">
              <a:hlinkClick xmlns:r="http://schemas.openxmlformats.org/officeDocument/2006/relationships" r:id="rId1"/>
            </a:rPr>
            <a:t>2013</a:t>
          </a:r>
          <a:r>
            <a:rPr lang="en-US" b="0" i="0">
              <a:hlinkClick xmlns:r="http://schemas.openxmlformats.org/officeDocument/2006/relationships" r:id="rId1"/>
            </a:rPr>
            <a:t>: Vitalik Buterin proposed Ethereum</a:t>
          </a:r>
          <a:r>
            <a:rPr lang="en-US" b="0" i="0" baseline="30000">
              <a:hlinkClick xmlns:r="http://schemas.openxmlformats.org/officeDocument/2006/relationships" r:id="rId1"/>
            </a:rPr>
            <a:t>1</a:t>
          </a:r>
          <a:r>
            <a:rPr lang="en-US" b="0" i="0"/>
            <a:t>.</a:t>
          </a:r>
          <a:endParaRPr lang="en-US"/>
        </a:p>
      </dgm:t>
    </dgm:pt>
    <dgm:pt modelId="{08CAFAB3-FB0F-4696-966B-38EF084EEAFC}" type="parTrans" cxnId="{9E0064DD-3C9E-436B-B2BE-344C0A2562DD}">
      <dgm:prSet/>
      <dgm:spPr/>
      <dgm:t>
        <a:bodyPr/>
        <a:lstStyle/>
        <a:p>
          <a:endParaRPr lang="en-US"/>
        </a:p>
      </dgm:t>
    </dgm:pt>
    <dgm:pt modelId="{10BC90D8-3FD2-4C2A-B14E-0FBEA229D0A1}" type="sibTrans" cxnId="{9E0064DD-3C9E-436B-B2BE-344C0A2562DD}">
      <dgm:prSet phldrT="6" phldr="0"/>
      <dgm:spPr/>
      <dgm:t>
        <a:bodyPr/>
        <a:lstStyle/>
        <a:p>
          <a:r>
            <a:rPr lang="en-US"/>
            <a:t>6</a:t>
          </a:r>
        </a:p>
      </dgm:t>
    </dgm:pt>
    <dgm:pt modelId="{4B7D9DCA-511E-495D-8E79-7BFDF592EBA7}">
      <dgm:prSet/>
      <dgm:spPr/>
      <dgm:t>
        <a:bodyPr/>
        <a:lstStyle/>
        <a:p>
          <a:r>
            <a:rPr lang="en-US" b="1" i="0">
              <a:hlinkClick xmlns:r="http://schemas.openxmlformats.org/officeDocument/2006/relationships" r:id="rId1"/>
            </a:rPr>
            <a:t>2014</a:t>
          </a:r>
          <a:r>
            <a:rPr lang="en-US" b="0" i="0">
              <a:hlinkClick xmlns:r="http://schemas.openxmlformats.org/officeDocument/2006/relationships" r:id="rId1"/>
            </a:rPr>
            <a:t>: Blockchain technology is separated from Bitcoin</a:t>
          </a:r>
          <a:r>
            <a:rPr lang="en-US" b="0" i="0" baseline="30000">
              <a:hlinkClick xmlns:r="http://schemas.openxmlformats.org/officeDocument/2006/relationships" r:id="rId2"/>
            </a:rPr>
            <a:t>2</a:t>
          </a:r>
          <a:r>
            <a:rPr lang="en-US" b="0" i="0"/>
            <a:t>.</a:t>
          </a:r>
          <a:endParaRPr lang="en-US"/>
        </a:p>
      </dgm:t>
    </dgm:pt>
    <dgm:pt modelId="{DC3D757A-603D-4C79-B13F-92F2D479DB02}" type="parTrans" cxnId="{880D73F7-F23E-4A2E-912E-A407A25EF138}">
      <dgm:prSet/>
      <dgm:spPr/>
      <dgm:t>
        <a:bodyPr/>
        <a:lstStyle/>
        <a:p>
          <a:endParaRPr lang="en-US"/>
        </a:p>
      </dgm:t>
    </dgm:pt>
    <dgm:pt modelId="{D5C4E758-207A-412A-9907-1709CFE25273}" type="sibTrans" cxnId="{880D73F7-F23E-4A2E-912E-A407A25EF138}">
      <dgm:prSet phldrT="7" phldr="0"/>
      <dgm:spPr/>
      <dgm:t>
        <a:bodyPr/>
        <a:lstStyle/>
        <a:p>
          <a:r>
            <a:rPr lang="en-US"/>
            <a:t>7</a:t>
          </a:r>
        </a:p>
      </dgm:t>
    </dgm:pt>
    <dgm:pt modelId="{64D5D5FF-146F-43FF-B6A1-F69AFC9CF8D2}">
      <dgm:prSet/>
      <dgm:spPr/>
      <dgm:t>
        <a:bodyPr/>
        <a:lstStyle/>
        <a:p>
          <a:r>
            <a:rPr lang="en-US" b="1" i="0">
              <a:hlinkClick xmlns:r="http://schemas.openxmlformats.org/officeDocument/2006/relationships" r:id="rId1"/>
            </a:rPr>
            <a:t>2015</a:t>
          </a:r>
          <a:r>
            <a:rPr lang="en-US" b="0" i="0">
              <a:hlinkClick xmlns:r="http://schemas.openxmlformats.org/officeDocument/2006/relationships" r:id="rId1"/>
            </a:rPr>
            <a:t>: Ethereum blockchain system introduces computer programs into the blocks</a:t>
          </a:r>
          <a:r>
            <a:rPr lang="en-US" b="0" i="0" baseline="30000">
              <a:hlinkClick xmlns:r="http://schemas.openxmlformats.org/officeDocument/2006/relationships" r:id="rId2"/>
            </a:rPr>
            <a:t>2</a:t>
          </a:r>
          <a:r>
            <a:rPr lang="en-US" b="0" i="0"/>
            <a:t>.</a:t>
          </a:r>
          <a:endParaRPr lang="en-US"/>
        </a:p>
      </dgm:t>
    </dgm:pt>
    <dgm:pt modelId="{C1831880-CC82-4752-8594-EC0EAF866AFD}" type="parTrans" cxnId="{00FE43F7-6D5A-4DFB-8D1C-C250A1CFE381}">
      <dgm:prSet/>
      <dgm:spPr/>
      <dgm:t>
        <a:bodyPr/>
        <a:lstStyle/>
        <a:p>
          <a:endParaRPr lang="en-US"/>
        </a:p>
      </dgm:t>
    </dgm:pt>
    <dgm:pt modelId="{52A6ED1B-114A-4668-B854-F7D04BCAF9E5}" type="sibTrans" cxnId="{00FE43F7-6D5A-4DFB-8D1C-C250A1CFE381}">
      <dgm:prSet phldrT="8" phldr="0"/>
      <dgm:spPr/>
      <dgm:t>
        <a:bodyPr/>
        <a:lstStyle/>
        <a:p>
          <a:r>
            <a:rPr lang="en-US"/>
            <a:t>8</a:t>
          </a:r>
        </a:p>
      </dgm:t>
    </dgm:pt>
    <dgm:pt modelId="{F785281D-0B67-46F5-B2ED-0EA98D4DEBDD}">
      <dgm:prSet/>
      <dgm:spPr/>
      <dgm:t>
        <a:bodyPr/>
        <a:lstStyle/>
        <a:p>
          <a:r>
            <a:rPr lang="en-US" b="1" i="0" dirty="0">
              <a:hlinkClick xmlns:r="http://schemas.openxmlformats.org/officeDocument/2006/relationships" r:id="rId1"/>
            </a:rPr>
            <a:t>2016</a:t>
          </a:r>
          <a:r>
            <a:rPr lang="en-US" b="0" i="0" dirty="0">
              <a:hlinkClick xmlns:r="http://schemas.openxmlformats.org/officeDocument/2006/relationships" r:id="rId1"/>
            </a:rPr>
            <a:t>: The DAO was created on Ethereum</a:t>
          </a:r>
          <a:r>
            <a:rPr lang="en-US" b="0" i="0" baseline="30000" dirty="0">
              <a:hlinkClick xmlns:r="http://schemas.openxmlformats.org/officeDocument/2006/relationships" r:id="rId1"/>
            </a:rPr>
            <a:t>1</a:t>
          </a:r>
          <a:r>
            <a:rPr lang="en-US" b="0" i="0" dirty="0"/>
            <a:t>.</a:t>
          </a:r>
          <a:endParaRPr lang="en-US" dirty="0"/>
        </a:p>
      </dgm:t>
    </dgm:pt>
    <dgm:pt modelId="{97C4E720-54B1-4926-80E6-BF258F5C768A}" type="parTrans" cxnId="{1A5992E8-E468-4ECB-8CC2-51EF5F8C4B35}">
      <dgm:prSet/>
      <dgm:spPr/>
      <dgm:t>
        <a:bodyPr/>
        <a:lstStyle/>
        <a:p>
          <a:endParaRPr lang="en-US"/>
        </a:p>
      </dgm:t>
    </dgm:pt>
    <dgm:pt modelId="{53F26D2E-D228-4825-A243-44E10D91BA8A}" type="sibTrans" cxnId="{1A5992E8-E468-4ECB-8CC2-51EF5F8C4B35}">
      <dgm:prSet phldrT="9" phldr="0"/>
      <dgm:spPr/>
      <dgm:t>
        <a:bodyPr/>
        <a:lstStyle/>
        <a:p>
          <a:r>
            <a:rPr lang="en-US"/>
            <a:t>9</a:t>
          </a:r>
        </a:p>
      </dgm:t>
    </dgm:pt>
    <dgm:pt modelId="{56D3280D-011F-444E-BB21-5C76B1971B08}">
      <dgm:prSet/>
      <dgm:spPr/>
      <dgm:t>
        <a:bodyPr/>
        <a:lstStyle/>
        <a:p>
          <a:r>
            <a:rPr lang="en-US" b="1" i="0" dirty="0">
              <a:hlinkClick xmlns:r="http://schemas.openxmlformats.org/officeDocument/2006/relationships" r:id="rId1"/>
            </a:rPr>
            <a:t>2017</a:t>
          </a:r>
          <a:r>
            <a:rPr lang="en-US" b="0" i="0" dirty="0">
              <a:hlinkClick xmlns:r="http://schemas.openxmlformats.org/officeDocument/2006/relationships" r:id="rId1"/>
            </a:rPr>
            <a:t>: </a:t>
          </a:r>
          <a:r>
            <a:rPr lang="en-US" b="0" i="0" dirty="0"/>
            <a:t>IPO Crash</a:t>
          </a:r>
          <a:endParaRPr lang="en-US" dirty="0"/>
        </a:p>
      </dgm:t>
    </dgm:pt>
    <dgm:pt modelId="{C62F6798-7383-41E5-B8B5-61026C8E0520}" type="parTrans" cxnId="{1C39F167-47E5-47BD-A621-444B1B118DAC}">
      <dgm:prSet/>
      <dgm:spPr/>
      <dgm:t>
        <a:bodyPr/>
        <a:lstStyle/>
        <a:p>
          <a:endParaRPr lang="en-US"/>
        </a:p>
      </dgm:t>
    </dgm:pt>
    <dgm:pt modelId="{E8E618D3-E0FF-439B-9FB0-DCF76BC86A43}" type="sibTrans" cxnId="{1C39F167-47E5-47BD-A621-444B1B118DAC}">
      <dgm:prSet phldrT="10" phldr="0"/>
      <dgm:spPr/>
      <dgm:t>
        <a:bodyPr/>
        <a:lstStyle/>
        <a:p>
          <a:r>
            <a:rPr lang="en-US"/>
            <a:t>10</a:t>
          </a:r>
        </a:p>
      </dgm:t>
    </dgm:pt>
    <dgm:pt modelId="{A0D4DD91-F381-4447-993E-2DD58FA8B5BA}">
      <dgm:prSet/>
      <dgm:spPr/>
      <dgm:t>
        <a:bodyPr/>
        <a:lstStyle/>
        <a:p>
          <a:r>
            <a:rPr lang="en-US" b="1" i="0" dirty="0">
              <a:hlinkClick xmlns:r="http://schemas.openxmlformats.org/officeDocument/2006/relationships" r:id="rId1"/>
            </a:rPr>
            <a:t>2018</a:t>
          </a:r>
          <a:r>
            <a:rPr lang="en-US" b="0" i="0" dirty="0">
              <a:hlinkClick xmlns:r="http://schemas.openxmlformats.org/officeDocument/2006/relationships" r:id="rId1"/>
            </a:rPr>
            <a:t>: Many cryptocurrencies experienced a significant price fall</a:t>
          </a:r>
          <a:r>
            <a:rPr lang="en-US" b="0" i="0" baseline="30000" dirty="0">
              <a:hlinkClick xmlns:r="http://schemas.openxmlformats.org/officeDocument/2006/relationships" r:id="rId1"/>
            </a:rPr>
            <a:t>1</a:t>
          </a:r>
          <a:r>
            <a:rPr lang="en-US" b="0" i="0" dirty="0"/>
            <a:t>.</a:t>
          </a:r>
          <a:endParaRPr lang="en-US" dirty="0"/>
        </a:p>
      </dgm:t>
    </dgm:pt>
    <dgm:pt modelId="{9C4406EE-0DC9-41D9-8D1F-C48B77261326}" type="parTrans" cxnId="{DCFCAC91-8146-43E6-99B7-62380B21DA08}">
      <dgm:prSet/>
      <dgm:spPr/>
      <dgm:t>
        <a:bodyPr/>
        <a:lstStyle/>
        <a:p>
          <a:endParaRPr lang="en-US"/>
        </a:p>
      </dgm:t>
    </dgm:pt>
    <dgm:pt modelId="{6C75F62C-48AC-4413-B6D2-25FC71893A16}" type="sibTrans" cxnId="{DCFCAC91-8146-43E6-99B7-62380B21DA08}">
      <dgm:prSet phldrT="11" phldr="0"/>
      <dgm:spPr/>
      <dgm:t>
        <a:bodyPr/>
        <a:lstStyle/>
        <a:p>
          <a:r>
            <a:rPr lang="en-US"/>
            <a:t>11</a:t>
          </a:r>
        </a:p>
      </dgm:t>
    </dgm:pt>
    <dgm:pt modelId="{EBD3EA40-652D-4907-9A2F-B3AE03208C87}">
      <dgm:prSet/>
      <dgm:spPr/>
      <dgm:t>
        <a:bodyPr/>
        <a:lstStyle/>
        <a:p>
          <a:r>
            <a:rPr lang="en-US" b="1" i="0">
              <a:hlinkClick xmlns:r="http://schemas.openxmlformats.org/officeDocument/2006/relationships" r:id="rId1"/>
            </a:rPr>
            <a:t>2019</a:t>
          </a:r>
          <a:r>
            <a:rPr lang="en-US" b="0" i="0">
              <a:hlinkClick xmlns:r="http://schemas.openxmlformats.org/officeDocument/2006/relationships" r:id="rId1"/>
            </a:rPr>
            <a:t>: Facebook announced its planned cryptocurrency platform, Libra</a:t>
          </a:r>
          <a:r>
            <a:rPr lang="en-US" b="0" i="0" baseline="30000">
              <a:hlinkClick xmlns:r="http://schemas.openxmlformats.org/officeDocument/2006/relationships" r:id="rId1"/>
            </a:rPr>
            <a:t>1</a:t>
          </a:r>
          <a:r>
            <a:rPr lang="en-US" b="0" i="0"/>
            <a:t>.</a:t>
          </a:r>
          <a:endParaRPr lang="en-US"/>
        </a:p>
      </dgm:t>
    </dgm:pt>
    <dgm:pt modelId="{5C3D508B-305C-4113-A3DC-E712D6FC1C60}" type="parTrans" cxnId="{896E4CE1-C5B8-4161-A7C2-A1D46B051AE8}">
      <dgm:prSet/>
      <dgm:spPr/>
      <dgm:t>
        <a:bodyPr/>
        <a:lstStyle/>
        <a:p>
          <a:endParaRPr lang="en-US"/>
        </a:p>
      </dgm:t>
    </dgm:pt>
    <dgm:pt modelId="{53626F21-DE65-4996-9977-B052B25ED1CE}" type="sibTrans" cxnId="{896E4CE1-C5B8-4161-A7C2-A1D46B051AE8}">
      <dgm:prSet phldrT="12" phldr="0"/>
      <dgm:spPr/>
      <dgm:t>
        <a:bodyPr/>
        <a:lstStyle/>
        <a:p>
          <a:r>
            <a:rPr lang="en-US"/>
            <a:t>12</a:t>
          </a:r>
        </a:p>
      </dgm:t>
    </dgm:pt>
    <dgm:pt modelId="{1AF06749-68ED-4F5E-8C44-820F14063E8D}">
      <dgm:prSet/>
      <dgm:spPr/>
      <dgm:t>
        <a:bodyPr/>
        <a:lstStyle/>
        <a:p>
          <a:r>
            <a:rPr lang="en-US" b="1" i="0">
              <a:hlinkClick xmlns:r="http://schemas.openxmlformats.org/officeDocument/2006/relationships" r:id="rId3"/>
            </a:rPr>
            <a:t>2020</a:t>
          </a:r>
          <a:r>
            <a:rPr lang="en-US" b="0" i="0">
              <a:hlinkClick xmlns:r="http://schemas.openxmlformats.org/officeDocument/2006/relationships" r:id="rId3"/>
            </a:rPr>
            <a:t>: Acceleration of applications centered around Decentralised Finance or DeFi</a:t>
          </a:r>
          <a:r>
            <a:rPr lang="en-US" b="0" i="0" baseline="30000">
              <a:hlinkClick xmlns:r="http://schemas.openxmlformats.org/officeDocument/2006/relationships" r:id="rId3"/>
            </a:rPr>
            <a:t>3</a:t>
          </a:r>
          <a:r>
            <a:rPr lang="en-US" b="0" i="0"/>
            <a:t>.</a:t>
          </a:r>
          <a:endParaRPr lang="en-US"/>
        </a:p>
      </dgm:t>
    </dgm:pt>
    <dgm:pt modelId="{B0EFBA4A-48E8-4A9D-8F60-749E04971757}" type="parTrans" cxnId="{C3771F3F-1345-47D0-8EEE-C67236ECE906}">
      <dgm:prSet/>
      <dgm:spPr/>
      <dgm:t>
        <a:bodyPr/>
        <a:lstStyle/>
        <a:p>
          <a:endParaRPr lang="en-US"/>
        </a:p>
      </dgm:t>
    </dgm:pt>
    <dgm:pt modelId="{760A1812-ED7F-4BFB-9AB4-3AD3B7499E78}" type="sibTrans" cxnId="{C3771F3F-1345-47D0-8EEE-C67236ECE906}">
      <dgm:prSet phldrT="13" phldr="0"/>
      <dgm:spPr/>
      <dgm:t>
        <a:bodyPr/>
        <a:lstStyle/>
        <a:p>
          <a:r>
            <a:rPr lang="en-US"/>
            <a:t>13</a:t>
          </a:r>
        </a:p>
      </dgm:t>
    </dgm:pt>
    <dgm:pt modelId="{73399FD0-C85F-4167-A524-F4AA3B88FBF0}">
      <dgm:prSet/>
      <dgm:spPr/>
      <dgm:t>
        <a:bodyPr/>
        <a:lstStyle/>
        <a:p>
          <a:r>
            <a:rPr lang="en-US" b="1" i="0">
              <a:hlinkClick xmlns:r="http://schemas.openxmlformats.org/officeDocument/2006/relationships" r:id="rId1"/>
            </a:rPr>
            <a:t>2021</a:t>
          </a:r>
          <a:r>
            <a:rPr lang="en-US" b="0" i="0">
              <a:hlinkClick xmlns:r="http://schemas.openxmlformats.org/officeDocument/2006/relationships" r:id="rId1"/>
            </a:rPr>
            <a:t>: NFTs (Non-Fungible Tokens) gain popularity</a:t>
          </a:r>
          <a:r>
            <a:rPr lang="en-US" b="0" i="0" baseline="30000">
              <a:hlinkClick xmlns:r="http://schemas.openxmlformats.org/officeDocument/2006/relationships" r:id="rId1"/>
            </a:rPr>
            <a:t>1</a:t>
          </a:r>
          <a:r>
            <a:rPr lang="en-US" b="0" i="0"/>
            <a:t>.</a:t>
          </a:r>
          <a:endParaRPr lang="en-US"/>
        </a:p>
      </dgm:t>
    </dgm:pt>
    <dgm:pt modelId="{8C392C78-F08F-4409-818A-257CDC6D09F4}" type="parTrans" cxnId="{B6C72261-F8E5-401C-88A6-7AAD8D57A8DC}">
      <dgm:prSet/>
      <dgm:spPr/>
      <dgm:t>
        <a:bodyPr/>
        <a:lstStyle/>
        <a:p>
          <a:endParaRPr lang="en-US"/>
        </a:p>
      </dgm:t>
    </dgm:pt>
    <dgm:pt modelId="{823583D3-FDCD-43AF-87E7-B1AB4CABBA55}" type="sibTrans" cxnId="{B6C72261-F8E5-401C-88A6-7AAD8D57A8DC}">
      <dgm:prSet phldrT="14" phldr="0"/>
      <dgm:spPr/>
      <dgm:t>
        <a:bodyPr/>
        <a:lstStyle/>
        <a:p>
          <a:r>
            <a:rPr lang="en-US"/>
            <a:t>14</a:t>
          </a:r>
        </a:p>
      </dgm:t>
    </dgm:pt>
    <dgm:pt modelId="{6307502C-E742-42FF-A995-89003002155A}">
      <dgm:prSet/>
      <dgm:spPr/>
      <dgm:t>
        <a:bodyPr/>
        <a:lstStyle/>
        <a:p>
          <a:r>
            <a:rPr lang="en-US" b="1" i="0" dirty="0">
              <a:hlinkClick xmlns:r="http://schemas.openxmlformats.org/officeDocument/2006/relationships" r:id="rId1"/>
            </a:rPr>
            <a:t>2022</a:t>
          </a:r>
          <a:r>
            <a:rPr lang="en-US" b="0" i="0" dirty="0">
              <a:hlinkClick xmlns:r="http://schemas.openxmlformats.org/officeDocument/2006/relationships" r:id="rId1"/>
            </a:rPr>
            <a:t>: Ethereum 2.0 was launched</a:t>
          </a:r>
          <a:r>
            <a:rPr lang="en-US" b="0" i="0" baseline="30000" dirty="0">
              <a:hlinkClick xmlns:r="http://schemas.openxmlformats.org/officeDocument/2006/relationships" r:id="rId1"/>
            </a:rPr>
            <a:t>1</a:t>
          </a:r>
          <a:r>
            <a:rPr lang="en-US" b="0" i="0" dirty="0"/>
            <a:t>.</a:t>
          </a:r>
          <a:endParaRPr lang="en-US" dirty="0"/>
        </a:p>
      </dgm:t>
    </dgm:pt>
    <dgm:pt modelId="{50C7D35F-AFE6-475D-A02A-1C925336B30E}" type="parTrans" cxnId="{FF16F01B-D5AB-4959-8EC7-A8B547E96440}">
      <dgm:prSet/>
      <dgm:spPr/>
      <dgm:t>
        <a:bodyPr/>
        <a:lstStyle/>
        <a:p>
          <a:endParaRPr lang="en-US"/>
        </a:p>
      </dgm:t>
    </dgm:pt>
    <dgm:pt modelId="{29423BCA-3678-48C2-AE35-5F6DD1726F44}" type="sibTrans" cxnId="{FF16F01B-D5AB-4959-8EC7-A8B547E96440}">
      <dgm:prSet phldrT="15" phldr="0"/>
      <dgm:spPr/>
      <dgm:t>
        <a:bodyPr/>
        <a:lstStyle/>
        <a:p>
          <a:r>
            <a:rPr lang="en-US"/>
            <a:t>15</a:t>
          </a:r>
        </a:p>
      </dgm:t>
    </dgm:pt>
    <dgm:pt modelId="{25CB8413-AD74-49AC-9178-B92208ECE012}">
      <dgm:prSet/>
      <dgm:spPr/>
      <dgm:t>
        <a:bodyPr/>
        <a:lstStyle/>
        <a:p>
          <a:r>
            <a:rPr lang="en-US" dirty="0"/>
            <a:t>2022: Crypto Winter</a:t>
          </a:r>
        </a:p>
      </dgm:t>
    </dgm:pt>
    <dgm:pt modelId="{DD0D20A2-3379-414A-AFBB-2459169A066E}" type="parTrans" cxnId="{AEEE07CE-4741-4BF2-BFD6-853DE2490117}">
      <dgm:prSet/>
      <dgm:spPr/>
      <dgm:t>
        <a:bodyPr/>
        <a:lstStyle/>
        <a:p>
          <a:endParaRPr lang="en-IE"/>
        </a:p>
      </dgm:t>
    </dgm:pt>
    <dgm:pt modelId="{1D6682AC-C3DC-4527-AFBF-1C94CBDD7F9B}" type="sibTrans" cxnId="{AEEE07CE-4741-4BF2-BFD6-853DE2490117}">
      <dgm:prSet phldrT="16" phldr="0"/>
      <dgm:spPr/>
      <dgm:t>
        <a:bodyPr/>
        <a:lstStyle/>
        <a:p>
          <a:r>
            <a:rPr lang="en-IE"/>
            <a:t>16</a:t>
          </a:r>
        </a:p>
      </dgm:t>
    </dgm:pt>
    <dgm:pt modelId="{28C3CE48-9E40-4DB0-AF24-1C057D78EA3B}" type="pres">
      <dgm:prSet presAssocID="{43705C2F-3B5B-46B9-A9A2-C53CBB40F729}" presName="linearFlow" presStyleCnt="0">
        <dgm:presLayoutVars>
          <dgm:dir/>
          <dgm:animLvl val="lvl"/>
          <dgm:resizeHandles val="exact"/>
        </dgm:presLayoutVars>
      </dgm:prSet>
      <dgm:spPr/>
    </dgm:pt>
    <dgm:pt modelId="{558A1538-A210-4A71-87C1-7F76F0B95CBC}" type="pres">
      <dgm:prSet presAssocID="{90A0FC27-BBA1-4F21-B1CF-53296DF7A6D1}" presName="compositeNode" presStyleCnt="0"/>
      <dgm:spPr/>
    </dgm:pt>
    <dgm:pt modelId="{9C169638-B149-4BB9-8988-D1992776D96C}" type="pres">
      <dgm:prSet presAssocID="{90A0FC27-BBA1-4F21-B1CF-53296DF7A6D1}" presName="parTx" presStyleLbl="node1" presStyleIdx="0" presStyleCnt="0">
        <dgm:presLayoutVars>
          <dgm:chMax val="0"/>
          <dgm:chPref val="0"/>
          <dgm:bulletEnabled val="1"/>
        </dgm:presLayoutVars>
      </dgm:prSet>
      <dgm:spPr/>
    </dgm:pt>
    <dgm:pt modelId="{93F01A2A-1F75-4F74-8DAE-3B36892E8081}" type="pres">
      <dgm:prSet presAssocID="{90A0FC27-BBA1-4F21-B1CF-53296DF7A6D1}" presName="parSh" presStyleCnt="0"/>
      <dgm:spPr/>
    </dgm:pt>
    <dgm:pt modelId="{4CB6065B-12C3-4FA8-8231-BC4061769413}" type="pres">
      <dgm:prSet presAssocID="{90A0FC27-BBA1-4F21-B1CF-53296DF7A6D1}" presName="lineNode" presStyleLbl="alignAccFollowNode1" presStyleIdx="0" presStyleCnt="48"/>
      <dgm:spPr/>
    </dgm:pt>
    <dgm:pt modelId="{0241E27A-2877-4074-8F96-7A1FC99D82E6}" type="pres">
      <dgm:prSet presAssocID="{90A0FC27-BBA1-4F21-B1CF-53296DF7A6D1}" presName="lineArrowNode" presStyleLbl="alignAccFollowNode1" presStyleIdx="1" presStyleCnt="48"/>
      <dgm:spPr/>
    </dgm:pt>
    <dgm:pt modelId="{B035BD55-104B-4CE9-A747-E48CC1FE48FC}" type="pres">
      <dgm:prSet presAssocID="{7A412B51-3F43-42B9-9E21-90CA047E51D7}" presName="sibTransNodeCircle" presStyleLbl="alignNode1" presStyleIdx="0" presStyleCnt="16">
        <dgm:presLayoutVars>
          <dgm:chMax val="0"/>
          <dgm:bulletEnabled/>
        </dgm:presLayoutVars>
      </dgm:prSet>
      <dgm:spPr/>
    </dgm:pt>
    <dgm:pt modelId="{25AB1E46-E43A-49D0-9A9A-C93FD106B058}" type="pres">
      <dgm:prSet presAssocID="{7A412B51-3F43-42B9-9E21-90CA047E51D7}" presName="spacerBetweenCircleAndCallout" presStyleCnt="0">
        <dgm:presLayoutVars/>
      </dgm:prSet>
      <dgm:spPr/>
    </dgm:pt>
    <dgm:pt modelId="{35EFC836-6302-4473-9AC3-AB5374E22721}" type="pres">
      <dgm:prSet presAssocID="{90A0FC27-BBA1-4F21-B1CF-53296DF7A6D1}" presName="nodeText" presStyleLbl="alignAccFollowNode1" presStyleIdx="2" presStyleCnt="48">
        <dgm:presLayoutVars>
          <dgm:bulletEnabled val="1"/>
        </dgm:presLayoutVars>
      </dgm:prSet>
      <dgm:spPr/>
    </dgm:pt>
    <dgm:pt modelId="{3578D802-CA2C-4A64-8D36-9CA18B06B1F3}" type="pres">
      <dgm:prSet presAssocID="{7A412B51-3F43-42B9-9E21-90CA047E51D7}" presName="sibTransComposite" presStyleCnt="0"/>
      <dgm:spPr/>
    </dgm:pt>
    <dgm:pt modelId="{5D663C24-1A32-4DC6-A7C8-F06FEE28C259}" type="pres">
      <dgm:prSet presAssocID="{B2018B4D-964B-4004-8443-DFBE14BB5EE7}" presName="compositeNode" presStyleCnt="0"/>
      <dgm:spPr/>
    </dgm:pt>
    <dgm:pt modelId="{838F36A8-2D7A-4462-AE1E-EF1D57F139AB}" type="pres">
      <dgm:prSet presAssocID="{B2018B4D-964B-4004-8443-DFBE14BB5EE7}" presName="parTx" presStyleLbl="node1" presStyleIdx="0" presStyleCnt="0">
        <dgm:presLayoutVars>
          <dgm:chMax val="0"/>
          <dgm:chPref val="0"/>
          <dgm:bulletEnabled val="1"/>
        </dgm:presLayoutVars>
      </dgm:prSet>
      <dgm:spPr/>
    </dgm:pt>
    <dgm:pt modelId="{CBBE0139-89F2-4624-BC35-DEE53A498E80}" type="pres">
      <dgm:prSet presAssocID="{B2018B4D-964B-4004-8443-DFBE14BB5EE7}" presName="parSh" presStyleCnt="0"/>
      <dgm:spPr/>
    </dgm:pt>
    <dgm:pt modelId="{A666A75B-895B-4C30-97FB-95DFA20D22D4}" type="pres">
      <dgm:prSet presAssocID="{B2018B4D-964B-4004-8443-DFBE14BB5EE7}" presName="lineNode" presStyleLbl="alignAccFollowNode1" presStyleIdx="3" presStyleCnt="48"/>
      <dgm:spPr/>
    </dgm:pt>
    <dgm:pt modelId="{90BA7268-C0F7-40F5-9D93-AC6626B3AF6C}" type="pres">
      <dgm:prSet presAssocID="{B2018B4D-964B-4004-8443-DFBE14BB5EE7}" presName="lineArrowNode" presStyleLbl="alignAccFollowNode1" presStyleIdx="4" presStyleCnt="48"/>
      <dgm:spPr/>
    </dgm:pt>
    <dgm:pt modelId="{3D8C0C4F-4CD1-4967-95C7-E3AD45818905}" type="pres">
      <dgm:prSet presAssocID="{2E6255A3-529C-480C-BD54-762DCB016D10}" presName="sibTransNodeCircle" presStyleLbl="alignNode1" presStyleIdx="1" presStyleCnt="16">
        <dgm:presLayoutVars>
          <dgm:chMax val="0"/>
          <dgm:bulletEnabled/>
        </dgm:presLayoutVars>
      </dgm:prSet>
      <dgm:spPr/>
    </dgm:pt>
    <dgm:pt modelId="{BA72919B-2980-4F82-B882-1C0777DB8FA7}" type="pres">
      <dgm:prSet presAssocID="{2E6255A3-529C-480C-BD54-762DCB016D10}" presName="spacerBetweenCircleAndCallout" presStyleCnt="0">
        <dgm:presLayoutVars/>
      </dgm:prSet>
      <dgm:spPr/>
    </dgm:pt>
    <dgm:pt modelId="{9E49AAA5-87B1-4ECB-AD58-875FFB72E347}" type="pres">
      <dgm:prSet presAssocID="{B2018B4D-964B-4004-8443-DFBE14BB5EE7}" presName="nodeText" presStyleLbl="alignAccFollowNode1" presStyleIdx="5" presStyleCnt="48">
        <dgm:presLayoutVars>
          <dgm:bulletEnabled val="1"/>
        </dgm:presLayoutVars>
      </dgm:prSet>
      <dgm:spPr/>
    </dgm:pt>
    <dgm:pt modelId="{EAA78EC2-F345-4EDD-9CDE-FB40D5D0E48F}" type="pres">
      <dgm:prSet presAssocID="{2E6255A3-529C-480C-BD54-762DCB016D10}" presName="sibTransComposite" presStyleCnt="0"/>
      <dgm:spPr/>
    </dgm:pt>
    <dgm:pt modelId="{7EB0982C-30AE-4C57-A148-E1DFC8487A25}" type="pres">
      <dgm:prSet presAssocID="{C7998013-0BFB-4616-BC53-3BB93383C082}" presName="compositeNode" presStyleCnt="0"/>
      <dgm:spPr/>
    </dgm:pt>
    <dgm:pt modelId="{5797E413-6977-42F0-A216-B7A33D5F74A6}" type="pres">
      <dgm:prSet presAssocID="{C7998013-0BFB-4616-BC53-3BB93383C082}" presName="parTx" presStyleLbl="node1" presStyleIdx="0" presStyleCnt="0">
        <dgm:presLayoutVars>
          <dgm:chMax val="0"/>
          <dgm:chPref val="0"/>
          <dgm:bulletEnabled val="1"/>
        </dgm:presLayoutVars>
      </dgm:prSet>
      <dgm:spPr/>
    </dgm:pt>
    <dgm:pt modelId="{436CBED5-A1BA-4969-BB78-04850CAB907C}" type="pres">
      <dgm:prSet presAssocID="{C7998013-0BFB-4616-BC53-3BB93383C082}" presName="parSh" presStyleCnt="0"/>
      <dgm:spPr/>
    </dgm:pt>
    <dgm:pt modelId="{74D8C864-ABAA-4716-967A-A45FBD37E84D}" type="pres">
      <dgm:prSet presAssocID="{C7998013-0BFB-4616-BC53-3BB93383C082}" presName="lineNode" presStyleLbl="alignAccFollowNode1" presStyleIdx="6" presStyleCnt="48"/>
      <dgm:spPr/>
    </dgm:pt>
    <dgm:pt modelId="{6804EC63-52F3-41C6-AA86-F0C1D8DAD60B}" type="pres">
      <dgm:prSet presAssocID="{C7998013-0BFB-4616-BC53-3BB93383C082}" presName="lineArrowNode" presStyleLbl="alignAccFollowNode1" presStyleIdx="7" presStyleCnt="48"/>
      <dgm:spPr/>
    </dgm:pt>
    <dgm:pt modelId="{F3D5B079-EF75-4A9B-AFB5-16BF1FFFF82E}" type="pres">
      <dgm:prSet presAssocID="{926042DE-0622-41EF-863E-FCC59BA184D1}" presName="sibTransNodeCircle" presStyleLbl="alignNode1" presStyleIdx="2" presStyleCnt="16">
        <dgm:presLayoutVars>
          <dgm:chMax val="0"/>
          <dgm:bulletEnabled/>
        </dgm:presLayoutVars>
      </dgm:prSet>
      <dgm:spPr/>
    </dgm:pt>
    <dgm:pt modelId="{0FEAA667-8208-450A-97C0-231C29972BA8}" type="pres">
      <dgm:prSet presAssocID="{926042DE-0622-41EF-863E-FCC59BA184D1}" presName="spacerBetweenCircleAndCallout" presStyleCnt="0">
        <dgm:presLayoutVars/>
      </dgm:prSet>
      <dgm:spPr/>
    </dgm:pt>
    <dgm:pt modelId="{5AE1253F-C0D3-4DA0-8EEF-9E77625FCC03}" type="pres">
      <dgm:prSet presAssocID="{C7998013-0BFB-4616-BC53-3BB93383C082}" presName="nodeText" presStyleLbl="alignAccFollowNode1" presStyleIdx="8" presStyleCnt="48">
        <dgm:presLayoutVars>
          <dgm:bulletEnabled val="1"/>
        </dgm:presLayoutVars>
      </dgm:prSet>
      <dgm:spPr/>
    </dgm:pt>
    <dgm:pt modelId="{B4B7E4B6-14EE-48A3-BF49-89624EC6E86B}" type="pres">
      <dgm:prSet presAssocID="{926042DE-0622-41EF-863E-FCC59BA184D1}" presName="sibTransComposite" presStyleCnt="0"/>
      <dgm:spPr/>
    </dgm:pt>
    <dgm:pt modelId="{B1D677B6-43E8-48A4-ADC8-A92ECB9BE234}" type="pres">
      <dgm:prSet presAssocID="{7841FF2A-D167-43F4-AED7-D429AA9FC984}" presName="compositeNode" presStyleCnt="0"/>
      <dgm:spPr/>
    </dgm:pt>
    <dgm:pt modelId="{1D103418-8A55-4D8E-8A7F-F46E207889FB}" type="pres">
      <dgm:prSet presAssocID="{7841FF2A-D167-43F4-AED7-D429AA9FC984}" presName="parTx" presStyleLbl="node1" presStyleIdx="0" presStyleCnt="0">
        <dgm:presLayoutVars>
          <dgm:chMax val="0"/>
          <dgm:chPref val="0"/>
          <dgm:bulletEnabled val="1"/>
        </dgm:presLayoutVars>
      </dgm:prSet>
      <dgm:spPr/>
    </dgm:pt>
    <dgm:pt modelId="{A4F44D46-7EDE-4F68-A3FF-9CF2F794FBD2}" type="pres">
      <dgm:prSet presAssocID="{7841FF2A-D167-43F4-AED7-D429AA9FC984}" presName="parSh" presStyleCnt="0"/>
      <dgm:spPr/>
    </dgm:pt>
    <dgm:pt modelId="{F3D21F28-1F19-4083-88A7-F267CD2B1063}" type="pres">
      <dgm:prSet presAssocID="{7841FF2A-D167-43F4-AED7-D429AA9FC984}" presName="lineNode" presStyleLbl="alignAccFollowNode1" presStyleIdx="9" presStyleCnt="48"/>
      <dgm:spPr/>
    </dgm:pt>
    <dgm:pt modelId="{E2736B11-C67B-4A55-A8B5-DF968A1EA78F}" type="pres">
      <dgm:prSet presAssocID="{7841FF2A-D167-43F4-AED7-D429AA9FC984}" presName="lineArrowNode" presStyleLbl="alignAccFollowNode1" presStyleIdx="10" presStyleCnt="48"/>
      <dgm:spPr/>
    </dgm:pt>
    <dgm:pt modelId="{CB1D7E8A-1EDD-429E-859D-0BC59CFABD1A}" type="pres">
      <dgm:prSet presAssocID="{D2C93092-A7F6-4972-85AD-4A17C53E29EB}" presName="sibTransNodeCircle" presStyleLbl="alignNode1" presStyleIdx="3" presStyleCnt="16">
        <dgm:presLayoutVars>
          <dgm:chMax val="0"/>
          <dgm:bulletEnabled/>
        </dgm:presLayoutVars>
      </dgm:prSet>
      <dgm:spPr/>
    </dgm:pt>
    <dgm:pt modelId="{98F62DD0-90BC-438F-AEE6-3F6D3B6E57AC}" type="pres">
      <dgm:prSet presAssocID="{D2C93092-A7F6-4972-85AD-4A17C53E29EB}" presName="spacerBetweenCircleAndCallout" presStyleCnt="0">
        <dgm:presLayoutVars/>
      </dgm:prSet>
      <dgm:spPr/>
    </dgm:pt>
    <dgm:pt modelId="{79031617-780C-4BAB-B4B4-33FDD71D786E}" type="pres">
      <dgm:prSet presAssocID="{7841FF2A-D167-43F4-AED7-D429AA9FC984}" presName="nodeText" presStyleLbl="alignAccFollowNode1" presStyleIdx="11" presStyleCnt="48">
        <dgm:presLayoutVars>
          <dgm:bulletEnabled val="1"/>
        </dgm:presLayoutVars>
      </dgm:prSet>
      <dgm:spPr/>
    </dgm:pt>
    <dgm:pt modelId="{BD5AB93D-FDFD-4E05-8171-79DE1B6E5BAB}" type="pres">
      <dgm:prSet presAssocID="{D2C93092-A7F6-4972-85AD-4A17C53E29EB}" presName="sibTransComposite" presStyleCnt="0"/>
      <dgm:spPr/>
    </dgm:pt>
    <dgm:pt modelId="{257D35EE-08C4-4AA1-9BD2-35EABAA52212}" type="pres">
      <dgm:prSet presAssocID="{13F14E60-9512-4E95-A263-95488FFF79C8}" presName="compositeNode" presStyleCnt="0"/>
      <dgm:spPr/>
    </dgm:pt>
    <dgm:pt modelId="{08B346DF-72AA-44F5-BC3A-55BD44425C25}" type="pres">
      <dgm:prSet presAssocID="{13F14E60-9512-4E95-A263-95488FFF79C8}" presName="parTx" presStyleLbl="node1" presStyleIdx="0" presStyleCnt="0">
        <dgm:presLayoutVars>
          <dgm:chMax val="0"/>
          <dgm:chPref val="0"/>
          <dgm:bulletEnabled val="1"/>
        </dgm:presLayoutVars>
      </dgm:prSet>
      <dgm:spPr/>
    </dgm:pt>
    <dgm:pt modelId="{CBAC25E4-1B95-4172-9248-8636C32180C9}" type="pres">
      <dgm:prSet presAssocID="{13F14E60-9512-4E95-A263-95488FFF79C8}" presName="parSh" presStyleCnt="0"/>
      <dgm:spPr/>
    </dgm:pt>
    <dgm:pt modelId="{2E54A359-D70B-4E8E-9034-9D1B28B62910}" type="pres">
      <dgm:prSet presAssocID="{13F14E60-9512-4E95-A263-95488FFF79C8}" presName="lineNode" presStyleLbl="alignAccFollowNode1" presStyleIdx="12" presStyleCnt="48"/>
      <dgm:spPr/>
    </dgm:pt>
    <dgm:pt modelId="{BEE80697-05DC-467C-9EDE-885B611DEA1C}" type="pres">
      <dgm:prSet presAssocID="{13F14E60-9512-4E95-A263-95488FFF79C8}" presName="lineArrowNode" presStyleLbl="alignAccFollowNode1" presStyleIdx="13" presStyleCnt="48"/>
      <dgm:spPr/>
    </dgm:pt>
    <dgm:pt modelId="{AB1B24A4-3D0F-441F-8EBD-5970089CCE64}" type="pres">
      <dgm:prSet presAssocID="{EBB1C4EA-667B-4526-B340-C1E016C535DA}" presName="sibTransNodeCircle" presStyleLbl="alignNode1" presStyleIdx="4" presStyleCnt="16">
        <dgm:presLayoutVars>
          <dgm:chMax val="0"/>
          <dgm:bulletEnabled/>
        </dgm:presLayoutVars>
      </dgm:prSet>
      <dgm:spPr/>
    </dgm:pt>
    <dgm:pt modelId="{65CAF7FD-3160-4BCA-BE7F-141272928938}" type="pres">
      <dgm:prSet presAssocID="{EBB1C4EA-667B-4526-B340-C1E016C535DA}" presName="spacerBetweenCircleAndCallout" presStyleCnt="0">
        <dgm:presLayoutVars/>
      </dgm:prSet>
      <dgm:spPr/>
    </dgm:pt>
    <dgm:pt modelId="{E0ECE2F3-A9D4-4DC3-A861-AC5FA6A0A470}" type="pres">
      <dgm:prSet presAssocID="{13F14E60-9512-4E95-A263-95488FFF79C8}" presName="nodeText" presStyleLbl="alignAccFollowNode1" presStyleIdx="14" presStyleCnt="48">
        <dgm:presLayoutVars>
          <dgm:bulletEnabled val="1"/>
        </dgm:presLayoutVars>
      </dgm:prSet>
      <dgm:spPr/>
    </dgm:pt>
    <dgm:pt modelId="{599A8137-FCE5-4F6D-A107-C4E5E4FCD4DC}" type="pres">
      <dgm:prSet presAssocID="{EBB1C4EA-667B-4526-B340-C1E016C535DA}" presName="sibTransComposite" presStyleCnt="0"/>
      <dgm:spPr/>
    </dgm:pt>
    <dgm:pt modelId="{D02574EB-7023-4A12-A1C2-4CBACD24141F}" type="pres">
      <dgm:prSet presAssocID="{7E72115F-E924-4F45-A04A-9337CEE1A420}" presName="compositeNode" presStyleCnt="0"/>
      <dgm:spPr/>
    </dgm:pt>
    <dgm:pt modelId="{F3168C1B-9346-4125-B7AB-169F7CDAAC78}" type="pres">
      <dgm:prSet presAssocID="{7E72115F-E924-4F45-A04A-9337CEE1A420}" presName="parTx" presStyleLbl="node1" presStyleIdx="0" presStyleCnt="0">
        <dgm:presLayoutVars>
          <dgm:chMax val="0"/>
          <dgm:chPref val="0"/>
          <dgm:bulletEnabled val="1"/>
        </dgm:presLayoutVars>
      </dgm:prSet>
      <dgm:spPr/>
    </dgm:pt>
    <dgm:pt modelId="{704B2645-3707-44FB-92FC-3352B9E02CCA}" type="pres">
      <dgm:prSet presAssocID="{7E72115F-E924-4F45-A04A-9337CEE1A420}" presName="parSh" presStyleCnt="0"/>
      <dgm:spPr/>
    </dgm:pt>
    <dgm:pt modelId="{B7DE4409-88A1-428B-8011-AD451B057E1D}" type="pres">
      <dgm:prSet presAssocID="{7E72115F-E924-4F45-A04A-9337CEE1A420}" presName="lineNode" presStyleLbl="alignAccFollowNode1" presStyleIdx="15" presStyleCnt="48"/>
      <dgm:spPr/>
    </dgm:pt>
    <dgm:pt modelId="{1DBDA410-C87F-4999-BBC1-F14F1BDB3056}" type="pres">
      <dgm:prSet presAssocID="{7E72115F-E924-4F45-A04A-9337CEE1A420}" presName="lineArrowNode" presStyleLbl="alignAccFollowNode1" presStyleIdx="16" presStyleCnt="48"/>
      <dgm:spPr/>
    </dgm:pt>
    <dgm:pt modelId="{C2113FD5-1BCE-4564-B499-46F5962D13E0}" type="pres">
      <dgm:prSet presAssocID="{10BC90D8-3FD2-4C2A-B14E-0FBEA229D0A1}" presName="sibTransNodeCircle" presStyleLbl="alignNode1" presStyleIdx="5" presStyleCnt="16">
        <dgm:presLayoutVars>
          <dgm:chMax val="0"/>
          <dgm:bulletEnabled/>
        </dgm:presLayoutVars>
      </dgm:prSet>
      <dgm:spPr/>
    </dgm:pt>
    <dgm:pt modelId="{86091CE7-F5A0-4241-B0F3-3AF2BE29E0BB}" type="pres">
      <dgm:prSet presAssocID="{10BC90D8-3FD2-4C2A-B14E-0FBEA229D0A1}" presName="spacerBetweenCircleAndCallout" presStyleCnt="0">
        <dgm:presLayoutVars/>
      </dgm:prSet>
      <dgm:spPr/>
    </dgm:pt>
    <dgm:pt modelId="{DC659B53-98B0-4822-8ECD-A570F99C04BC}" type="pres">
      <dgm:prSet presAssocID="{7E72115F-E924-4F45-A04A-9337CEE1A420}" presName="nodeText" presStyleLbl="alignAccFollowNode1" presStyleIdx="17" presStyleCnt="48">
        <dgm:presLayoutVars>
          <dgm:bulletEnabled val="1"/>
        </dgm:presLayoutVars>
      </dgm:prSet>
      <dgm:spPr/>
    </dgm:pt>
    <dgm:pt modelId="{22EE1BB9-D8EA-4A8B-9F2D-96C0900A9999}" type="pres">
      <dgm:prSet presAssocID="{10BC90D8-3FD2-4C2A-B14E-0FBEA229D0A1}" presName="sibTransComposite" presStyleCnt="0"/>
      <dgm:spPr/>
    </dgm:pt>
    <dgm:pt modelId="{B1BF7ED6-F7C7-4B3B-B283-8DD3C040BD35}" type="pres">
      <dgm:prSet presAssocID="{4B7D9DCA-511E-495D-8E79-7BFDF592EBA7}" presName="compositeNode" presStyleCnt="0"/>
      <dgm:spPr/>
    </dgm:pt>
    <dgm:pt modelId="{48F1CDA9-7B0D-40AA-B1BE-DA36CB319646}" type="pres">
      <dgm:prSet presAssocID="{4B7D9DCA-511E-495D-8E79-7BFDF592EBA7}" presName="parTx" presStyleLbl="node1" presStyleIdx="0" presStyleCnt="0">
        <dgm:presLayoutVars>
          <dgm:chMax val="0"/>
          <dgm:chPref val="0"/>
          <dgm:bulletEnabled val="1"/>
        </dgm:presLayoutVars>
      </dgm:prSet>
      <dgm:spPr/>
    </dgm:pt>
    <dgm:pt modelId="{1142096B-7E08-4295-A8B9-F2077A689A08}" type="pres">
      <dgm:prSet presAssocID="{4B7D9DCA-511E-495D-8E79-7BFDF592EBA7}" presName="parSh" presStyleCnt="0"/>
      <dgm:spPr/>
    </dgm:pt>
    <dgm:pt modelId="{6C97D357-5A35-4B73-B27F-893C98CD9CA5}" type="pres">
      <dgm:prSet presAssocID="{4B7D9DCA-511E-495D-8E79-7BFDF592EBA7}" presName="lineNode" presStyleLbl="alignAccFollowNode1" presStyleIdx="18" presStyleCnt="48"/>
      <dgm:spPr/>
    </dgm:pt>
    <dgm:pt modelId="{E94969D2-5AE6-4783-9AA3-D79ABE5015C5}" type="pres">
      <dgm:prSet presAssocID="{4B7D9DCA-511E-495D-8E79-7BFDF592EBA7}" presName="lineArrowNode" presStyleLbl="alignAccFollowNode1" presStyleIdx="19" presStyleCnt="48"/>
      <dgm:spPr/>
    </dgm:pt>
    <dgm:pt modelId="{1453DE1E-F6D1-4974-A7ED-4C0E775F413D}" type="pres">
      <dgm:prSet presAssocID="{D5C4E758-207A-412A-9907-1709CFE25273}" presName="sibTransNodeCircle" presStyleLbl="alignNode1" presStyleIdx="6" presStyleCnt="16">
        <dgm:presLayoutVars>
          <dgm:chMax val="0"/>
          <dgm:bulletEnabled/>
        </dgm:presLayoutVars>
      </dgm:prSet>
      <dgm:spPr/>
    </dgm:pt>
    <dgm:pt modelId="{99913A53-DDF1-4EB9-81D6-FF235F483D33}" type="pres">
      <dgm:prSet presAssocID="{D5C4E758-207A-412A-9907-1709CFE25273}" presName="spacerBetweenCircleAndCallout" presStyleCnt="0">
        <dgm:presLayoutVars/>
      </dgm:prSet>
      <dgm:spPr/>
    </dgm:pt>
    <dgm:pt modelId="{960ACDC6-4D95-45CC-B7FF-131861D09BD7}" type="pres">
      <dgm:prSet presAssocID="{4B7D9DCA-511E-495D-8E79-7BFDF592EBA7}" presName="nodeText" presStyleLbl="alignAccFollowNode1" presStyleIdx="20" presStyleCnt="48">
        <dgm:presLayoutVars>
          <dgm:bulletEnabled val="1"/>
        </dgm:presLayoutVars>
      </dgm:prSet>
      <dgm:spPr/>
    </dgm:pt>
    <dgm:pt modelId="{0ABC1EE9-92D0-4437-9D05-75A6AB963791}" type="pres">
      <dgm:prSet presAssocID="{D5C4E758-207A-412A-9907-1709CFE25273}" presName="sibTransComposite" presStyleCnt="0"/>
      <dgm:spPr/>
    </dgm:pt>
    <dgm:pt modelId="{B4F29D0A-15F5-4B03-81D4-94EB99756A0F}" type="pres">
      <dgm:prSet presAssocID="{64D5D5FF-146F-43FF-B6A1-F69AFC9CF8D2}" presName="compositeNode" presStyleCnt="0"/>
      <dgm:spPr/>
    </dgm:pt>
    <dgm:pt modelId="{9BA8257F-5574-40C0-B26F-C9C63B5D5D3F}" type="pres">
      <dgm:prSet presAssocID="{64D5D5FF-146F-43FF-B6A1-F69AFC9CF8D2}" presName="parTx" presStyleLbl="node1" presStyleIdx="0" presStyleCnt="0">
        <dgm:presLayoutVars>
          <dgm:chMax val="0"/>
          <dgm:chPref val="0"/>
          <dgm:bulletEnabled val="1"/>
        </dgm:presLayoutVars>
      </dgm:prSet>
      <dgm:spPr/>
    </dgm:pt>
    <dgm:pt modelId="{148580F1-CCAC-4B41-AC7B-641070DA9CB0}" type="pres">
      <dgm:prSet presAssocID="{64D5D5FF-146F-43FF-B6A1-F69AFC9CF8D2}" presName="parSh" presStyleCnt="0"/>
      <dgm:spPr/>
    </dgm:pt>
    <dgm:pt modelId="{B43442DC-F61E-4A19-8A1E-27CDF77A78A6}" type="pres">
      <dgm:prSet presAssocID="{64D5D5FF-146F-43FF-B6A1-F69AFC9CF8D2}" presName="lineNode" presStyleLbl="alignAccFollowNode1" presStyleIdx="21" presStyleCnt="48"/>
      <dgm:spPr/>
    </dgm:pt>
    <dgm:pt modelId="{67FF0BF6-6B11-4116-A5A6-2774298DD1E9}" type="pres">
      <dgm:prSet presAssocID="{64D5D5FF-146F-43FF-B6A1-F69AFC9CF8D2}" presName="lineArrowNode" presStyleLbl="alignAccFollowNode1" presStyleIdx="22" presStyleCnt="48"/>
      <dgm:spPr/>
    </dgm:pt>
    <dgm:pt modelId="{7A6D89A7-5F4A-48B0-8F66-4521EDD1456F}" type="pres">
      <dgm:prSet presAssocID="{52A6ED1B-114A-4668-B854-F7D04BCAF9E5}" presName="sibTransNodeCircle" presStyleLbl="alignNode1" presStyleIdx="7" presStyleCnt="16">
        <dgm:presLayoutVars>
          <dgm:chMax val="0"/>
          <dgm:bulletEnabled/>
        </dgm:presLayoutVars>
      </dgm:prSet>
      <dgm:spPr/>
    </dgm:pt>
    <dgm:pt modelId="{567CC745-BA06-4915-A6F0-57BD4CAD3A75}" type="pres">
      <dgm:prSet presAssocID="{52A6ED1B-114A-4668-B854-F7D04BCAF9E5}" presName="spacerBetweenCircleAndCallout" presStyleCnt="0">
        <dgm:presLayoutVars/>
      </dgm:prSet>
      <dgm:spPr/>
    </dgm:pt>
    <dgm:pt modelId="{508C941B-A595-42B6-8433-580F665B0A39}" type="pres">
      <dgm:prSet presAssocID="{64D5D5FF-146F-43FF-B6A1-F69AFC9CF8D2}" presName="nodeText" presStyleLbl="alignAccFollowNode1" presStyleIdx="23" presStyleCnt="48">
        <dgm:presLayoutVars>
          <dgm:bulletEnabled val="1"/>
        </dgm:presLayoutVars>
      </dgm:prSet>
      <dgm:spPr/>
    </dgm:pt>
    <dgm:pt modelId="{A4960915-86E6-4083-AAEE-25D8701C56B8}" type="pres">
      <dgm:prSet presAssocID="{52A6ED1B-114A-4668-B854-F7D04BCAF9E5}" presName="sibTransComposite" presStyleCnt="0"/>
      <dgm:spPr/>
    </dgm:pt>
    <dgm:pt modelId="{EC012593-C235-4467-9685-B0D36145312C}" type="pres">
      <dgm:prSet presAssocID="{F785281D-0B67-46F5-B2ED-0EA98D4DEBDD}" presName="compositeNode" presStyleCnt="0"/>
      <dgm:spPr/>
    </dgm:pt>
    <dgm:pt modelId="{53A90C0A-B036-4914-A4F2-9CE22F39E9CC}" type="pres">
      <dgm:prSet presAssocID="{F785281D-0B67-46F5-B2ED-0EA98D4DEBDD}" presName="parTx" presStyleLbl="node1" presStyleIdx="0" presStyleCnt="0">
        <dgm:presLayoutVars>
          <dgm:chMax val="0"/>
          <dgm:chPref val="0"/>
          <dgm:bulletEnabled val="1"/>
        </dgm:presLayoutVars>
      </dgm:prSet>
      <dgm:spPr/>
    </dgm:pt>
    <dgm:pt modelId="{AE65F18A-46F5-47DC-A4BA-C500DB755D8C}" type="pres">
      <dgm:prSet presAssocID="{F785281D-0B67-46F5-B2ED-0EA98D4DEBDD}" presName="parSh" presStyleCnt="0"/>
      <dgm:spPr/>
    </dgm:pt>
    <dgm:pt modelId="{6B9493F4-0AF1-45EE-9F28-D0D2ED8EF889}" type="pres">
      <dgm:prSet presAssocID="{F785281D-0B67-46F5-B2ED-0EA98D4DEBDD}" presName="lineNode" presStyleLbl="alignAccFollowNode1" presStyleIdx="24" presStyleCnt="48"/>
      <dgm:spPr/>
    </dgm:pt>
    <dgm:pt modelId="{8FC8DBE7-ACAA-48B8-B44E-37739D2F8945}" type="pres">
      <dgm:prSet presAssocID="{F785281D-0B67-46F5-B2ED-0EA98D4DEBDD}" presName="lineArrowNode" presStyleLbl="alignAccFollowNode1" presStyleIdx="25" presStyleCnt="48"/>
      <dgm:spPr/>
    </dgm:pt>
    <dgm:pt modelId="{5FA70EC0-C87F-43C7-BABE-12254EA6AB37}" type="pres">
      <dgm:prSet presAssocID="{53F26D2E-D228-4825-A243-44E10D91BA8A}" presName="sibTransNodeCircle" presStyleLbl="alignNode1" presStyleIdx="8" presStyleCnt="16">
        <dgm:presLayoutVars>
          <dgm:chMax val="0"/>
          <dgm:bulletEnabled/>
        </dgm:presLayoutVars>
      </dgm:prSet>
      <dgm:spPr/>
    </dgm:pt>
    <dgm:pt modelId="{030028BA-77D5-43C8-A6C5-7A82E3269734}" type="pres">
      <dgm:prSet presAssocID="{53F26D2E-D228-4825-A243-44E10D91BA8A}" presName="spacerBetweenCircleAndCallout" presStyleCnt="0">
        <dgm:presLayoutVars/>
      </dgm:prSet>
      <dgm:spPr/>
    </dgm:pt>
    <dgm:pt modelId="{0B29FCE6-62C2-453F-BADC-90491DDC74A7}" type="pres">
      <dgm:prSet presAssocID="{F785281D-0B67-46F5-B2ED-0EA98D4DEBDD}" presName="nodeText" presStyleLbl="alignAccFollowNode1" presStyleIdx="26" presStyleCnt="48">
        <dgm:presLayoutVars>
          <dgm:bulletEnabled val="1"/>
        </dgm:presLayoutVars>
      </dgm:prSet>
      <dgm:spPr/>
    </dgm:pt>
    <dgm:pt modelId="{57E54409-9C56-45B8-B3EB-29F509ADCACE}" type="pres">
      <dgm:prSet presAssocID="{53F26D2E-D228-4825-A243-44E10D91BA8A}" presName="sibTransComposite" presStyleCnt="0"/>
      <dgm:spPr/>
    </dgm:pt>
    <dgm:pt modelId="{6ADB857C-B88A-4D63-A92D-A819728BF25D}" type="pres">
      <dgm:prSet presAssocID="{56D3280D-011F-444E-BB21-5C76B1971B08}" presName="compositeNode" presStyleCnt="0"/>
      <dgm:spPr/>
    </dgm:pt>
    <dgm:pt modelId="{A531CCBF-82C2-4354-BB35-B206D7D9D6C6}" type="pres">
      <dgm:prSet presAssocID="{56D3280D-011F-444E-BB21-5C76B1971B08}" presName="parTx" presStyleLbl="node1" presStyleIdx="0" presStyleCnt="0">
        <dgm:presLayoutVars>
          <dgm:chMax val="0"/>
          <dgm:chPref val="0"/>
          <dgm:bulletEnabled val="1"/>
        </dgm:presLayoutVars>
      </dgm:prSet>
      <dgm:spPr/>
    </dgm:pt>
    <dgm:pt modelId="{B51C836C-9B38-4935-B5B5-176FB60EEA69}" type="pres">
      <dgm:prSet presAssocID="{56D3280D-011F-444E-BB21-5C76B1971B08}" presName="parSh" presStyleCnt="0"/>
      <dgm:spPr/>
    </dgm:pt>
    <dgm:pt modelId="{0DC494BF-FC9A-42B2-BFF5-ADC3BF13A350}" type="pres">
      <dgm:prSet presAssocID="{56D3280D-011F-444E-BB21-5C76B1971B08}" presName="lineNode" presStyleLbl="alignAccFollowNode1" presStyleIdx="27" presStyleCnt="48"/>
      <dgm:spPr/>
    </dgm:pt>
    <dgm:pt modelId="{1F1962A9-D914-4452-9825-DB4BE2F18B89}" type="pres">
      <dgm:prSet presAssocID="{56D3280D-011F-444E-BB21-5C76B1971B08}" presName="lineArrowNode" presStyleLbl="alignAccFollowNode1" presStyleIdx="28" presStyleCnt="48"/>
      <dgm:spPr/>
    </dgm:pt>
    <dgm:pt modelId="{35E5D7BC-9688-4000-BDA4-17F5D4041080}" type="pres">
      <dgm:prSet presAssocID="{E8E618D3-E0FF-439B-9FB0-DCF76BC86A43}" presName="sibTransNodeCircle" presStyleLbl="alignNode1" presStyleIdx="9" presStyleCnt="16">
        <dgm:presLayoutVars>
          <dgm:chMax val="0"/>
          <dgm:bulletEnabled/>
        </dgm:presLayoutVars>
      </dgm:prSet>
      <dgm:spPr/>
    </dgm:pt>
    <dgm:pt modelId="{ED660087-AAC0-4E6F-A61A-A373F69524C4}" type="pres">
      <dgm:prSet presAssocID="{E8E618D3-E0FF-439B-9FB0-DCF76BC86A43}" presName="spacerBetweenCircleAndCallout" presStyleCnt="0">
        <dgm:presLayoutVars/>
      </dgm:prSet>
      <dgm:spPr/>
    </dgm:pt>
    <dgm:pt modelId="{DE7D248D-91EF-4B00-9BDA-E9503CC03B1D}" type="pres">
      <dgm:prSet presAssocID="{56D3280D-011F-444E-BB21-5C76B1971B08}" presName="nodeText" presStyleLbl="alignAccFollowNode1" presStyleIdx="29" presStyleCnt="48">
        <dgm:presLayoutVars>
          <dgm:bulletEnabled val="1"/>
        </dgm:presLayoutVars>
      </dgm:prSet>
      <dgm:spPr/>
    </dgm:pt>
    <dgm:pt modelId="{2FC976F7-57F7-4EB1-9A18-A494AE631BAE}" type="pres">
      <dgm:prSet presAssocID="{E8E618D3-E0FF-439B-9FB0-DCF76BC86A43}" presName="sibTransComposite" presStyleCnt="0"/>
      <dgm:spPr/>
    </dgm:pt>
    <dgm:pt modelId="{1BF6EC62-A1FB-47C5-9270-8E9252191A25}" type="pres">
      <dgm:prSet presAssocID="{A0D4DD91-F381-4447-993E-2DD58FA8B5BA}" presName="compositeNode" presStyleCnt="0"/>
      <dgm:spPr/>
    </dgm:pt>
    <dgm:pt modelId="{4F3A24CF-9C1D-4255-A69F-EDB20CE49AED}" type="pres">
      <dgm:prSet presAssocID="{A0D4DD91-F381-4447-993E-2DD58FA8B5BA}" presName="parTx" presStyleLbl="node1" presStyleIdx="0" presStyleCnt="0">
        <dgm:presLayoutVars>
          <dgm:chMax val="0"/>
          <dgm:chPref val="0"/>
          <dgm:bulletEnabled val="1"/>
        </dgm:presLayoutVars>
      </dgm:prSet>
      <dgm:spPr/>
    </dgm:pt>
    <dgm:pt modelId="{89C978E9-37E1-4A59-B07A-32DD2EB770B7}" type="pres">
      <dgm:prSet presAssocID="{A0D4DD91-F381-4447-993E-2DD58FA8B5BA}" presName="parSh" presStyleCnt="0"/>
      <dgm:spPr/>
    </dgm:pt>
    <dgm:pt modelId="{35209C83-3661-4157-9111-27B27A55B393}" type="pres">
      <dgm:prSet presAssocID="{A0D4DD91-F381-4447-993E-2DD58FA8B5BA}" presName="lineNode" presStyleLbl="alignAccFollowNode1" presStyleIdx="30" presStyleCnt="48"/>
      <dgm:spPr/>
    </dgm:pt>
    <dgm:pt modelId="{DFE6FC45-162B-48ED-AE38-5DCC11C49309}" type="pres">
      <dgm:prSet presAssocID="{A0D4DD91-F381-4447-993E-2DD58FA8B5BA}" presName="lineArrowNode" presStyleLbl="alignAccFollowNode1" presStyleIdx="31" presStyleCnt="48"/>
      <dgm:spPr/>
    </dgm:pt>
    <dgm:pt modelId="{75D26E98-E2B7-4FEE-9419-DB7D350F0F75}" type="pres">
      <dgm:prSet presAssocID="{6C75F62C-48AC-4413-B6D2-25FC71893A16}" presName="sibTransNodeCircle" presStyleLbl="alignNode1" presStyleIdx="10" presStyleCnt="16">
        <dgm:presLayoutVars>
          <dgm:chMax val="0"/>
          <dgm:bulletEnabled/>
        </dgm:presLayoutVars>
      </dgm:prSet>
      <dgm:spPr/>
    </dgm:pt>
    <dgm:pt modelId="{9C2684D3-35F0-4E1C-9032-BA458B259FF8}" type="pres">
      <dgm:prSet presAssocID="{6C75F62C-48AC-4413-B6D2-25FC71893A16}" presName="spacerBetweenCircleAndCallout" presStyleCnt="0">
        <dgm:presLayoutVars/>
      </dgm:prSet>
      <dgm:spPr/>
    </dgm:pt>
    <dgm:pt modelId="{B3F03C81-D1C1-4D52-A967-7323C11952A0}" type="pres">
      <dgm:prSet presAssocID="{A0D4DD91-F381-4447-993E-2DD58FA8B5BA}" presName="nodeText" presStyleLbl="alignAccFollowNode1" presStyleIdx="32" presStyleCnt="48">
        <dgm:presLayoutVars>
          <dgm:bulletEnabled val="1"/>
        </dgm:presLayoutVars>
      </dgm:prSet>
      <dgm:spPr/>
    </dgm:pt>
    <dgm:pt modelId="{F1DCB07C-0291-4318-92DF-49547AC2FC7B}" type="pres">
      <dgm:prSet presAssocID="{6C75F62C-48AC-4413-B6D2-25FC71893A16}" presName="sibTransComposite" presStyleCnt="0"/>
      <dgm:spPr/>
    </dgm:pt>
    <dgm:pt modelId="{E467A327-D8BC-4970-87BE-579151676BE5}" type="pres">
      <dgm:prSet presAssocID="{EBD3EA40-652D-4907-9A2F-B3AE03208C87}" presName="compositeNode" presStyleCnt="0"/>
      <dgm:spPr/>
    </dgm:pt>
    <dgm:pt modelId="{8D6E4B21-637B-40D8-B01D-4104728AA150}" type="pres">
      <dgm:prSet presAssocID="{EBD3EA40-652D-4907-9A2F-B3AE03208C87}" presName="parTx" presStyleLbl="node1" presStyleIdx="0" presStyleCnt="0">
        <dgm:presLayoutVars>
          <dgm:chMax val="0"/>
          <dgm:chPref val="0"/>
          <dgm:bulletEnabled val="1"/>
        </dgm:presLayoutVars>
      </dgm:prSet>
      <dgm:spPr/>
    </dgm:pt>
    <dgm:pt modelId="{5216A4CF-23BE-4B14-9693-0B4B0909A35B}" type="pres">
      <dgm:prSet presAssocID="{EBD3EA40-652D-4907-9A2F-B3AE03208C87}" presName="parSh" presStyleCnt="0"/>
      <dgm:spPr/>
    </dgm:pt>
    <dgm:pt modelId="{BF6EB08F-91DE-4287-A9B2-697B4B35515C}" type="pres">
      <dgm:prSet presAssocID="{EBD3EA40-652D-4907-9A2F-B3AE03208C87}" presName="lineNode" presStyleLbl="alignAccFollowNode1" presStyleIdx="33" presStyleCnt="48"/>
      <dgm:spPr/>
    </dgm:pt>
    <dgm:pt modelId="{A6493656-1D3D-4D67-9212-940F993D96AB}" type="pres">
      <dgm:prSet presAssocID="{EBD3EA40-652D-4907-9A2F-B3AE03208C87}" presName="lineArrowNode" presStyleLbl="alignAccFollowNode1" presStyleIdx="34" presStyleCnt="48"/>
      <dgm:spPr/>
    </dgm:pt>
    <dgm:pt modelId="{36AF0E8B-F632-4D7C-B285-976CB53C167E}" type="pres">
      <dgm:prSet presAssocID="{53626F21-DE65-4996-9977-B052B25ED1CE}" presName="sibTransNodeCircle" presStyleLbl="alignNode1" presStyleIdx="11" presStyleCnt="16">
        <dgm:presLayoutVars>
          <dgm:chMax val="0"/>
          <dgm:bulletEnabled/>
        </dgm:presLayoutVars>
      </dgm:prSet>
      <dgm:spPr/>
    </dgm:pt>
    <dgm:pt modelId="{8AA0EA77-3B3E-47CD-9CE3-4CCABC564BCF}" type="pres">
      <dgm:prSet presAssocID="{53626F21-DE65-4996-9977-B052B25ED1CE}" presName="spacerBetweenCircleAndCallout" presStyleCnt="0">
        <dgm:presLayoutVars/>
      </dgm:prSet>
      <dgm:spPr/>
    </dgm:pt>
    <dgm:pt modelId="{D05DE40C-1C87-4511-AC3B-7947FDA7D9F9}" type="pres">
      <dgm:prSet presAssocID="{EBD3EA40-652D-4907-9A2F-B3AE03208C87}" presName="nodeText" presStyleLbl="alignAccFollowNode1" presStyleIdx="35" presStyleCnt="48">
        <dgm:presLayoutVars>
          <dgm:bulletEnabled val="1"/>
        </dgm:presLayoutVars>
      </dgm:prSet>
      <dgm:spPr/>
    </dgm:pt>
    <dgm:pt modelId="{6A88CCA6-93A7-4187-A60D-24ADDCC43742}" type="pres">
      <dgm:prSet presAssocID="{53626F21-DE65-4996-9977-B052B25ED1CE}" presName="sibTransComposite" presStyleCnt="0"/>
      <dgm:spPr/>
    </dgm:pt>
    <dgm:pt modelId="{3E17E179-71F9-49E2-B9F2-F86DFBDB25A3}" type="pres">
      <dgm:prSet presAssocID="{1AF06749-68ED-4F5E-8C44-820F14063E8D}" presName="compositeNode" presStyleCnt="0"/>
      <dgm:spPr/>
    </dgm:pt>
    <dgm:pt modelId="{D5775BF0-123B-4A92-B097-4BBA4F5F0A23}" type="pres">
      <dgm:prSet presAssocID="{1AF06749-68ED-4F5E-8C44-820F14063E8D}" presName="parTx" presStyleLbl="node1" presStyleIdx="0" presStyleCnt="0">
        <dgm:presLayoutVars>
          <dgm:chMax val="0"/>
          <dgm:chPref val="0"/>
          <dgm:bulletEnabled val="1"/>
        </dgm:presLayoutVars>
      </dgm:prSet>
      <dgm:spPr/>
    </dgm:pt>
    <dgm:pt modelId="{785184DF-4A40-493A-BB43-27074C6EE999}" type="pres">
      <dgm:prSet presAssocID="{1AF06749-68ED-4F5E-8C44-820F14063E8D}" presName="parSh" presStyleCnt="0"/>
      <dgm:spPr/>
    </dgm:pt>
    <dgm:pt modelId="{3818397E-E861-48D6-AE0B-810B541FCCEB}" type="pres">
      <dgm:prSet presAssocID="{1AF06749-68ED-4F5E-8C44-820F14063E8D}" presName="lineNode" presStyleLbl="alignAccFollowNode1" presStyleIdx="36" presStyleCnt="48"/>
      <dgm:spPr/>
    </dgm:pt>
    <dgm:pt modelId="{66A4C9D9-C4B7-4DB5-8E0A-05569BB994CA}" type="pres">
      <dgm:prSet presAssocID="{1AF06749-68ED-4F5E-8C44-820F14063E8D}" presName="lineArrowNode" presStyleLbl="alignAccFollowNode1" presStyleIdx="37" presStyleCnt="48"/>
      <dgm:spPr/>
    </dgm:pt>
    <dgm:pt modelId="{2D9CFDA2-8CD1-4835-BC35-58AF723C7F01}" type="pres">
      <dgm:prSet presAssocID="{760A1812-ED7F-4BFB-9AB4-3AD3B7499E78}" presName="sibTransNodeCircle" presStyleLbl="alignNode1" presStyleIdx="12" presStyleCnt="16">
        <dgm:presLayoutVars>
          <dgm:chMax val="0"/>
          <dgm:bulletEnabled/>
        </dgm:presLayoutVars>
      </dgm:prSet>
      <dgm:spPr/>
    </dgm:pt>
    <dgm:pt modelId="{9E177386-C036-437C-93B4-8E890D728CE2}" type="pres">
      <dgm:prSet presAssocID="{760A1812-ED7F-4BFB-9AB4-3AD3B7499E78}" presName="spacerBetweenCircleAndCallout" presStyleCnt="0">
        <dgm:presLayoutVars/>
      </dgm:prSet>
      <dgm:spPr/>
    </dgm:pt>
    <dgm:pt modelId="{D367B29F-C220-4CCF-9597-F523C39A6F2A}" type="pres">
      <dgm:prSet presAssocID="{1AF06749-68ED-4F5E-8C44-820F14063E8D}" presName="nodeText" presStyleLbl="alignAccFollowNode1" presStyleIdx="38" presStyleCnt="48">
        <dgm:presLayoutVars>
          <dgm:bulletEnabled val="1"/>
        </dgm:presLayoutVars>
      </dgm:prSet>
      <dgm:spPr/>
    </dgm:pt>
    <dgm:pt modelId="{111820E3-BCAE-42B5-A763-677DD6A851D9}" type="pres">
      <dgm:prSet presAssocID="{760A1812-ED7F-4BFB-9AB4-3AD3B7499E78}" presName="sibTransComposite" presStyleCnt="0"/>
      <dgm:spPr/>
    </dgm:pt>
    <dgm:pt modelId="{7496E9B5-97FE-4954-A6EC-B7F0FFD2BE56}" type="pres">
      <dgm:prSet presAssocID="{73399FD0-C85F-4167-A524-F4AA3B88FBF0}" presName="compositeNode" presStyleCnt="0"/>
      <dgm:spPr/>
    </dgm:pt>
    <dgm:pt modelId="{9990F08D-2322-4070-BE84-AA98BF1FAA59}" type="pres">
      <dgm:prSet presAssocID="{73399FD0-C85F-4167-A524-F4AA3B88FBF0}" presName="parTx" presStyleLbl="node1" presStyleIdx="0" presStyleCnt="0">
        <dgm:presLayoutVars>
          <dgm:chMax val="0"/>
          <dgm:chPref val="0"/>
          <dgm:bulletEnabled val="1"/>
        </dgm:presLayoutVars>
      </dgm:prSet>
      <dgm:spPr/>
    </dgm:pt>
    <dgm:pt modelId="{6EB88897-1BCC-4CE1-ADB5-52C52458DFC6}" type="pres">
      <dgm:prSet presAssocID="{73399FD0-C85F-4167-A524-F4AA3B88FBF0}" presName="parSh" presStyleCnt="0"/>
      <dgm:spPr/>
    </dgm:pt>
    <dgm:pt modelId="{1DD71B8B-379A-47BF-9843-2347AF9D5561}" type="pres">
      <dgm:prSet presAssocID="{73399FD0-C85F-4167-A524-F4AA3B88FBF0}" presName="lineNode" presStyleLbl="alignAccFollowNode1" presStyleIdx="39" presStyleCnt="48"/>
      <dgm:spPr/>
    </dgm:pt>
    <dgm:pt modelId="{A67D86D7-F071-4ED3-8DAD-046F4D349E27}" type="pres">
      <dgm:prSet presAssocID="{73399FD0-C85F-4167-A524-F4AA3B88FBF0}" presName="lineArrowNode" presStyleLbl="alignAccFollowNode1" presStyleIdx="40" presStyleCnt="48"/>
      <dgm:spPr/>
    </dgm:pt>
    <dgm:pt modelId="{EC28339D-7205-47BF-8163-D4CD2CCCBE57}" type="pres">
      <dgm:prSet presAssocID="{823583D3-FDCD-43AF-87E7-B1AB4CABBA55}" presName="sibTransNodeCircle" presStyleLbl="alignNode1" presStyleIdx="13" presStyleCnt="16">
        <dgm:presLayoutVars>
          <dgm:chMax val="0"/>
          <dgm:bulletEnabled/>
        </dgm:presLayoutVars>
      </dgm:prSet>
      <dgm:spPr/>
    </dgm:pt>
    <dgm:pt modelId="{AA98908F-ABB4-4080-B6FE-9DBA77494424}" type="pres">
      <dgm:prSet presAssocID="{823583D3-FDCD-43AF-87E7-B1AB4CABBA55}" presName="spacerBetweenCircleAndCallout" presStyleCnt="0">
        <dgm:presLayoutVars/>
      </dgm:prSet>
      <dgm:spPr/>
    </dgm:pt>
    <dgm:pt modelId="{7520EAF7-A11F-46CA-BD95-AA9D10DDC30F}" type="pres">
      <dgm:prSet presAssocID="{73399FD0-C85F-4167-A524-F4AA3B88FBF0}" presName="nodeText" presStyleLbl="alignAccFollowNode1" presStyleIdx="41" presStyleCnt="48">
        <dgm:presLayoutVars>
          <dgm:bulletEnabled val="1"/>
        </dgm:presLayoutVars>
      </dgm:prSet>
      <dgm:spPr/>
    </dgm:pt>
    <dgm:pt modelId="{12628844-0B39-4798-B78A-A2F797B367C1}" type="pres">
      <dgm:prSet presAssocID="{823583D3-FDCD-43AF-87E7-B1AB4CABBA55}" presName="sibTransComposite" presStyleCnt="0"/>
      <dgm:spPr/>
    </dgm:pt>
    <dgm:pt modelId="{3ACFC37F-2605-45E2-9812-770C3041867C}" type="pres">
      <dgm:prSet presAssocID="{6307502C-E742-42FF-A995-89003002155A}" presName="compositeNode" presStyleCnt="0"/>
      <dgm:spPr/>
    </dgm:pt>
    <dgm:pt modelId="{1EEEDDA2-6F0B-498D-A9E7-DC93599E36DB}" type="pres">
      <dgm:prSet presAssocID="{6307502C-E742-42FF-A995-89003002155A}" presName="parTx" presStyleLbl="node1" presStyleIdx="0" presStyleCnt="0">
        <dgm:presLayoutVars>
          <dgm:chMax val="0"/>
          <dgm:chPref val="0"/>
          <dgm:bulletEnabled val="1"/>
        </dgm:presLayoutVars>
      </dgm:prSet>
      <dgm:spPr/>
    </dgm:pt>
    <dgm:pt modelId="{3DB1FEBA-635D-4608-A128-D5651848D31F}" type="pres">
      <dgm:prSet presAssocID="{6307502C-E742-42FF-A995-89003002155A}" presName="parSh" presStyleCnt="0"/>
      <dgm:spPr/>
    </dgm:pt>
    <dgm:pt modelId="{8DD533B8-749B-4E32-B93A-72459BA6FBC5}" type="pres">
      <dgm:prSet presAssocID="{6307502C-E742-42FF-A995-89003002155A}" presName="lineNode" presStyleLbl="alignAccFollowNode1" presStyleIdx="42" presStyleCnt="48"/>
      <dgm:spPr/>
    </dgm:pt>
    <dgm:pt modelId="{D5D90F7C-F952-4BD4-9582-ECBFF5F2431F}" type="pres">
      <dgm:prSet presAssocID="{6307502C-E742-42FF-A995-89003002155A}" presName="lineArrowNode" presStyleLbl="alignAccFollowNode1" presStyleIdx="43" presStyleCnt="48"/>
      <dgm:spPr/>
    </dgm:pt>
    <dgm:pt modelId="{CC2B6B4A-8274-4EB8-9630-FC006AF0E767}" type="pres">
      <dgm:prSet presAssocID="{29423BCA-3678-48C2-AE35-5F6DD1726F44}" presName="sibTransNodeCircle" presStyleLbl="alignNode1" presStyleIdx="14" presStyleCnt="16">
        <dgm:presLayoutVars>
          <dgm:chMax val="0"/>
          <dgm:bulletEnabled/>
        </dgm:presLayoutVars>
      </dgm:prSet>
      <dgm:spPr/>
    </dgm:pt>
    <dgm:pt modelId="{4E654734-7A96-4FD6-8AD3-B4F9D1EB9798}" type="pres">
      <dgm:prSet presAssocID="{29423BCA-3678-48C2-AE35-5F6DD1726F44}" presName="spacerBetweenCircleAndCallout" presStyleCnt="0">
        <dgm:presLayoutVars/>
      </dgm:prSet>
      <dgm:spPr/>
    </dgm:pt>
    <dgm:pt modelId="{4B2FDE24-3D6B-46BC-86B8-0127B5D6C24E}" type="pres">
      <dgm:prSet presAssocID="{6307502C-E742-42FF-A995-89003002155A}" presName="nodeText" presStyleLbl="alignAccFollowNode1" presStyleIdx="44" presStyleCnt="48">
        <dgm:presLayoutVars>
          <dgm:bulletEnabled val="1"/>
        </dgm:presLayoutVars>
      </dgm:prSet>
      <dgm:spPr/>
    </dgm:pt>
    <dgm:pt modelId="{798A71A2-F544-4042-969A-432DEB6C44C6}" type="pres">
      <dgm:prSet presAssocID="{29423BCA-3678-48C2-AE35-5F6DD1726F44}" presName="sibTransComposite" presStyleCnt="0"/>
      <dgm:spPr/>
    </dgm:pt>
    <dgm:pt modelId="{38035507-84D5-4EFF-82B7-39743C337F18}" type="pres">
      <dgm:prSet presAssocID="{25CB8413-AD74-49AC-9178-B92208ECE012}" presName="compositeNode" presStyleCnt="0"/>
      <dgm:spPr/>
    </dgm:pt>
    <dgm:pt modelId="{E4BB875B-FD48-449E-8CD2-AD9AFCA81813}" type="pres">
      <dgm:prSet presAssocID="{25CB8413-AD74-49AC-9178-B92208ECE012}" presName="parTx" presStyleLbl="node1" presStyleIdx="0" presStyleCnt="0">
        <dgm:presLayoutVars>
          <dgm:chMax val="0"/>
          <dgm:chPref val="0"/>
          <dgm:bulletEnabled val="1"/>
        </dgm:presLayoutVars>
      </dgm:prSet>
      <dgm:spPr/>
    </dgm:pt>
    <dgm:pt modelId="{388C51C6-CEDC-4900-916A-0DE552C52326}" type="pres">
      <dgm:prSet presAssocID="{25CB8413-AD74-49AC-9178-B92208ECE012}" presName="parSh" presStyleCnt="0"/>
      <dgm:spPr/>
    </dgm:pt>
    <dgm:pt modelId="{65B08742-4D8A-4878-9495-B411A5616CA5}" type="pres">
      <dgm:prSet presAssocID="{25CB8413-AD74-49AC-9178-B92208ECE012}" presName="lineNode" presStyleLbl="alignAccFollowNode1" presStyleIdx="45" presStyleCnt="48"/>
      <dgm:spPr/>
    </dgm:pt>
    <dgm:pt modelId="{F253308E-8372-456E-A74E-671DFCD85797}" type="pres">
      <dgm:prSet presAssocID="{25CB8413-AD74-49AC-9178-B92208ECE012}" presName="lineArrowNode" presStyleLbl="alignAccFollowNode1" presStyleIdx="46" presStyleCnt="48"/>
      <dgm:spPr/>
    </dgm:pt>
    <dgm:pt modelId="{24F804F2-C3B1-4969-B312-153D147B1331}" type="pres">
      <dgm:prSet presAssocID="{1D6682AC-C3DC-4527-AFBF-1C94CBDD7F9B}" presName="sibTransNodeCircle" presStyleLbl="alignNode1" presStyleIdx="15" presStyleCnt="16">
        <dgm:presLayoutVars>
          <dgm:chMax val="0"/>
          <dgm:bulletEnabled/>
        </dgm:presLayoutVars>
      </dgm:prSet>
      <dgm:spPr/>
    </dgm:pt>
    <dgm:pt modelId="{D41DB432-63F5-4F6C-9BCC-601A50555332}" type="pres">
      <dgm:prSet presAssocID="{1D6682AC-C3DC-4527-AFBF-1C94CBDD7F9B}" presName="spacerBetweenCircleAndCallout" presStyleCnt="0">
        <dgm:presLayoutVars/>
      </dgm:prSet>
      <dgm:spPr/>
    </dgm:pt>
    <dgm:pt modelId="{CEEE8C8C-E379-4851-8451-04CA177D6D83}" type="pres">
      <dgm:prSet presAssocID="{25CB8413-AD74-49AC-9178-B92208ECE012}" presName="nodeText" presStyleLbl="alignAccFollowNode1" presStyleIdx="47" presStyleCnt="48">
        <dgm:presLayoutVars>
          <dgm:bulletEnabled val="1"/>
        </dgm:presLayoutVars>
      </dgm:prSet>
      <dgm:spPr/>
    </dgm:pt>
  </dgm:ptLst>
  <dgm:cxnLst>
    <dgm:cxn modelId="{D7428501-A311-4EEF-922B-F2F2D9B5B930}" type="presOf" srcId="{2E6255A3-529C-480C-BD54-762DCB016D10}" destId="{3D8C0C4F-4CD1-4967-95C7-E3AD45818905}" srcOrd="0" destOrd="0" presId="urn:microsoft.com/office/officeart/2016/7/layout/LinearArrowProcessNumbered"/>
    <dgm:cxn modelId="{AE92DC08-CF07-427F-9B88-1F50C763117C}" type="presOf" srcId="{43705C2F-3B5B-46B9-A9A2-C53CBB40F729}" destId="{28C3CE48-9E40-4DB0-AF24-1C057D78EA3B}" srcOrd="0" destOrd="0" presId="urn:microsoft.com/office/officeart/2016/7/layout/LinearArrowProcessNumbered"/>
    <dgm:cxn modelId="{43724E0C-32FD-4021-9678-578400E36F43}" type="presOf" srcId="{EBB1C4EA-667B-4526-B340-C1E016C535DA}" destId="{AB1B24A4-3D0F-441F-8EBD-5970089CCE64}" srcOrd="0" destOrd="0" presId="urn:microsoft.com/office/officeart/2016/7/layout/LinearArrowProcessNumbered"/>
    <dgm:cxn modelId="{77864916-EC7C-4061-A852-05518732704B}" srcId="{43705C2F-3B5B-46B9-A9A2-C53CBB40F729}" destId="{B2018B4D-964B-4004-8443-DFBE14BB5EE7}" srcOrd="1" destOrd="0" parTransId="{97F5BA05-AC3F-4D3A-A236-3E4ED16C3DF7}" sibTransId="{2E6255A3-529C-480C-BD54-762DCB016D10}"/>
    <dgm:cxn modelId="{B5E57717-BCC8-40C1-8480-612C96520A73}" type="presOf" srcId="{4B7D9DCA-511E-495D-8E79-7BFDF592EBA7}" destId="{960ACDC6-4D95-45CC-B7FF-131861D09BD7}" srcOrd="0" destOrd="0" presId="urn:microsoft.com/office/officeart/2016/7/layout/LinearArrowProcessNumbered"/>
    <dgm:cxn modelId="{5D6F7119-A8A7-4B1C-A449-56429F71DA6D}" type="presOf" srcId="{D2C93092-A7F6-4972-85AD-4A17C53E29EB}" destId="{CB1D7E8A-1EDD-429E-859D-0BC59CFABD1A}" srcOrd="0" destOrd="0" presId="urn:microsoft.com/office/officeart/2016/7/layout/LinearArrowProcessNumbered"/>
    <dgm:cxn modelId="{FF16F01B-D5AB-4959-8EC7-A8B547E96440}" srcId="{43705C2F-3B5B-46B9-A9A2-C53CBB40F729}" destId="{6307502C-E742-42FF-A995-89003002155A}" srcOrd="14" destOrd="0" parTransId="{50C7D35F-AFE6-475D-A02A-1C925336B30E}" sibTransId="{29423BCA-3678-48C2-AE35-5F6DD1726F44}"/>
    <dgm:cxn modelId="{98B25820-41AE-4348-9779-67C87E5C4BEA}" type="presOf" srcId="{29423BCA-3678-48C2-AE35-5F6DD1726F44}" destId="{CC2B6B4A-8274-4EB8-9630-FC006AF0E767}" srcOrd="0" destOrd="0" presId="urn:microsoft.com/office/officeart/2016/7/layout/LinearArrowProcessNumbered"/>
    <dgm:cxn modelId="{3446E721-F7F5-423B-A98F-F5EC044120AF}" type="presOf" srcId="{13F14E60-9512-4E95-A263-95488FFF79C8}" destId="{E0ECE2F3-A9D4-4DC3-A861-AC5FA6A0A470}" srcOrd="0" destOrd="0" presId="urn:microsoft.com/office/officeart/2016/7/layout/LinearArrowProcessNumbered"/>
    <dgm:cxn modelId="{D5A44A2A-E364-489C-9AF9-C537190BEC8E}" type="presOf" srcId="{7E72115F-E924-4F45-A04A-9337CEE1A420}" destId="{DC659B53-98B0-4822-8ECD-A570F99C04BC}" srcOrd="0" destOrd="0" presId="urn:microsoft.com/office/officeart/2016/7/layout/LinearArrowProcessNumbered"/>
    <dgm:cxn modelId="{C3771F3F-1345-47D0-8EEE-C67236ECE906}" srcId="{43705C2F-3B5B-46B9-A9A2-C53CBB40F729}" destId="{1AF06749-68ED-4F5E-8C44-820F14063E8D}" srcOrd="12" destOrd="0" parTransId="{B0EFBA4A-48E8-4A9D-8F60-749E04971757}" sibTransId="{760A1812-ED7F-4BFB-9AB4-3AD3B7499E78}"/>
    <dgm:cxn modelId="{B6C72261-F8E5-401C-88A6-7AAD8D57A8DC}" srcId="{43705C2F-3B5B-46B9-A9A2-C53CBB40F729}" destId="{73399FD0-C85F-4167-A524-F4AA3B88FBF0}" srcOrd="13" destOrd="0" parTransId="{8C392C78-F08F-4409-818A-257CDC6D09F4}" sibTransId="{823583D3-FDCD-43AF-87E7-B1AB4CABBA55}"/>
    <dgm:cxn modelId="{70B4EC41-65C3-496A-B84C-139FEE9111D9}" type="presOf" srcId="{1D6682AC-C3DC-4527-AFBF-1C94CBDD7F9B}" destId="{24F804F2-C3B1-4969-B312-153D147B1331}" srcOrd="0" destOrd="0" presId="urn:microsoft.com/office/officeart/2016/7/layout/LinearArrowProcessNumbered"/>
    <dgm:cxn modelId="{1C39F167-47E5-47BD-A621-444B1B118DAC}" srcId="{43705C2F-3B5B-46B9-A9A2-C53CBB40F729}" destId="{56D3280D-011F-444E-BB21-5C76B1971B08}" srcOrd="9" destOrd="0" parTransId="{C62F6798-7383-41E5-B8B5-61026C8E0520}" sibTransId="{E8E618D3-E0FF-439B-9FB0-DCF76BC86A43}"/>
    <dgm:cxn modelId="{4E21B56C-AEE1-44B7-8C38-709A37D5B917}" srcId="{43705C2F-3B5B-46B9-A9A2-C53CBB40F729}" destId="{90A0FC27-BBA1-4F21-B1CF-53296DF7A6D1}" srcOrd="0" destOrd="0" parTransId="{7AF65EAC-6753-46EC-A711-EADADC9C8C98}" sibTransId="{7A412B51-3F43-42B9-9E21-90CA047E51D7}"/>
    <dgm:cxn modelId="{8625CE6D-7BA5-4A23-A8BB-E8AB9B7369B9}" type="presOf" srcId="{E8E618D3-E0FF-439B-9FB0-DCF76BC86A43}" destId="{35E5D7BC-9688-4000-BDA4-17F5D4041080}" srcOrd="0" destOrd="0" presId="urn:microsoft.com/office/officeart/2016/7/layout/LinearArrowProcessNumbered"/>
    <dgm:cxn modelId="{66B3F26D-59DC-4EA9-B28F-A69FB9CADF24}" type="presOf" srcId="{760A1812-ED7F-4BFB-9AB4-3AD3B7499E78}" destId="{2D9CFDA2-8CD1-4835-BC35-58AF723C7F01}" srcOrd="0" destOrd="0" presId="urn:microsoft.com/office/officeart/2016/7/layout/LinearArrowProcessNumbered"/>
    <dgm:cxn modelId="{87DE624E-DE7F-4BBB-AE6F-AA0FE95F0103}" type="presOf" srcId="{90A0FC27-BBA1-4F21-B1CF-53296DF7A6D1}" destId="{35EFC836-6302-4473-9AC3-AB5374E22721}" srcOrd="0" destOrd="0" presId="urn:microsoft.com/office/officeart/2016/7/layout/LinearArrowProcessNumbered"/>
    <dgm:cxn modelId="{C253566E-3588-41A2-9FD8-D770DBA4A4E2}" type="presOf" srcId="{7841FF2A-D167-43F4-AED7-D429AA9FC984}" destId="{79031617-780C-4BAB-B4B4-33FDD71D786E}" srcOrd="0" destOrd="0" presId="urn:microsoft.com/office/officeart/2016/7/layout/LinearArrowProcessNumbered"/>
    <dgm:cxn modelId="{E5ABB176-739A-441A-B07C-CF1BBDA89725}" type="presOf" srcId="{D5C4E758-207A-412A-9907-1709CFE25273}" destId="{1453DE1E-F6D1-4974-A7ED-4C0E775F413D}" srcOrd="0" destOrd="0" presId="urn:microsoft.com/office/officeart/2016/7/layout/LinearArrowProcessNumbered"/>
    <dgm:cxn modelId="{36309278-AA07-41AF-B479-8B52537DA90D}" type="presOf" srcId="{56D3280D-011F-444E-BB21-5C76B1971B08}" destId="{DE7D248D-91EF-4B00-9BDA-E9503CC03B1D}" srcOrd="0" destOrd="0" presId="urn:microsoft.com/office/officeart/2016/7/layout/LinearArrowProcessNumbered"/>
    <dgm:cxn modelId="{B4B1E77B-302A-4F07-94F5-1149A470C01D}" type="presOf" srcId="{52A6ED1B-114A-4668-B854-F7D04BCAF9E5}" destId="{7A6D89A7-5F4A-48B0-8F66-4521EDD1456F}" srcOrd="0" destOrd="0" presId="urn:microsoft.com/office/officeart/2016/7/layout/LinearArrowProcessNumbered"/>
    <dgm:cxn modelId="{2E64D67E-0047-492A-A95E-802B3CD5C0A7}" type="presOf" srcId="{64D5D5FF-146F-43FF-B6A1-F69AFC9CF8D2}" destId="{508C941B-A595-42B6-8433-580F665B0A39}" srcOrd="0" destOrd="0" presId="urn:microsoft.com/office/officeart/2016/7/layout/LinearArrowProcessNumbered"/>
    <dgm:cxn modelId="{C512638A-8D2D-4DA0-B48B-5782D4A1BDD3}" type="presOf" srcId="{B2018B4D-964B-4004-8443-DFBE14BB5EE7}" destId="{9E49AAA5-87B1-4ECB-AD58-875FFB72E347}" srcOrd="0" destOrd="0" presId="urn:microsoft.com/office/officeart/2016/7/layout/LinearArrowProcessNumbered"/>
    <dgm:cxn modelId="{DCFCAC91-8146-43E6-99B7-62380B21DA08}" srcId="{43705C2F-3B5B-46B9-A9A2-C53CBB40F729}" destId="{A0D4DD91-F381-4447-993E-2DD58FA8B5BA}" srcOrd="10" destOrd="0" parTransId="{9C4406EE-0DC9-41D9-8D1F-C48B77261326}" sibTransId="{6C75F62C-48AC-4413-B6D2-25FC71893A16}"/>
    <dgm:cxn modelId="{7C6604AC-502A-46EB-B229-B5859AE98F52}" type="presOf" srcId="{F785281D-0B67-46F5-B2ED-0EA98D4DEBDD}" destId="{0B29FCE6-62C2-453F-BADC-90491DDC74A7}" srcOrd="0" destOrd="0" presId="urn:microsoft.com/office/officeart/2016/7/layout/LinearArrowProcessNumbered"/>
    <dgm:cxn modelId="{D74649AE-F475-474D-A821-FC867DE9027F}" srcId="{43705C2F-3B5B-46B9-A9A2-C53CBB40F729}" destId="{C7998013-0BFB-4616-BC53-3BB93383C082}" srcOrd="2" destOrd="0" parTransId="{20F16855-F3EA-4AD8-B5CF-2974C187427F}" sibTransId="{926042DE-0622-41EF-863E-FCC59BA184D1}"/>
    <dgm:cxn modelId="{C7BBC9B4-6491-4472-B80B-048E1010A18E}" type="presOf" srcId="{926042DE-0622-41EF-863E-FCC59BA184D1}" destId="{F3D5B079-EF75-4A9B-AFB5-16BF1FFFF82E}" srcOrd="0" destOrd="0" presId="urn:microsoft.com/office/officeart/2016/7/layout/LinearArrowProcessNumbered"/>
    <dgm:cxn modelId="{525771BB-EB72-40FC-AE52-051CA4666F4D}" type="presOf" srcId="{6C75F62C-48AC-4413-B6D2-25FC71893A16}" destId="{75D26E98-E2B7-4FEE-9419-DB7D350F0F75}" srcOrd="0" destOrd="0" presId="urn:microsoft.com/office/officeart/2016/7/layout/LinearArrowProcessNumbered"/>
    <dgm:cxn modelId="{1B310EBC-0729-410B-8A39-A16E127518A1}" type="presOf" srcId="{C7998013-0BFB-4616-BC53-3BB93383C082}" destId="{5AE1253F-C0D3-4DA0-8EEF-9E77625FCC03}" srcOrd="0" destOrd="0" presId="urn:microsoft.com/office/officeart/2016/7/layout/LinearArrowProcessNumbered"/>
    <dgm:cxn modelId="{DA54BDC0-FAC2-4FC3-9DE1-6C640CFC88B0}" type="presOf" srcId="{823583D3-FDCD-43AF-87E7-B1AB4CABBA55}" destId="{EC28339D-7205-47BF-8163-D4CD2CCCBE57}" srcOrd="0" destOrd="0" presId="urn:microsoft.com/office/officeart/2016/7/layout/LinearArrowProcessNumbered"/>
    <dgm:cxn modelId="{AFD406C4-C060-4B79-B011-1680266A329B}" type="presOf" srcId="{53626F21-DE65-4996-9977-B052B25ED1CE}" destId="{36AF0E8B-F632-4D7C-B285-976CB53C167E}" srcOrd="0" destOrd="0" presId="urn:microsoft.com/office/officeart/2016/7/layout/LinearArrowProcessNumbered"/>
    <dgm:cxn modelId="{6B48D4C5-F626-4E29-9762-67473791C52B}" type="presOf" srcId="{EBD3EA40-652D-4907-9A2F-B3AE03208C87}" destId="{D05DE40C-1C87-4511-AC3B-7947FDA7D9F9}" srcOrd="0" destOrd="0" presId="urn:microsoft.com/office/officeart/2016/7/layout/LinearArrowProcessNumbered"/>
    <dgm:cxn modelId="{383B01CC-ACA4-4E6D-AAA8-19A5E4B3E5F0}" type="presOf" srcId="{7A412B51-3F43-42B9-9E21-90CA047E51D7}" destId="{B035BD55-104B-4CE9-A747-E48CC1FE48FC}" srcOrd="0" destOrd="0" presId="urn:microsoft.com/office/officeart/2016/7/layout/LinearArrowProcessNumbered"/>
    <dgm:cxn modelId="{0CDBBFCC-883A-4502-8606-6A43A591DC06}" type="presOf" srcId="{1AF06749-68ED-4F5E-8C44-820F14063E8D}" destId="{D367B29F-C220-4CCF-9597-F523C39A6F2A}" srcOrd="0" destOrd="0" presId="urn:microsoft.com/office/officeart/2016/7/layout/LinearArrowProcessNumbered"/>
    <dgm:cxn modelId="{477693CD-909D-4DF6-8114-AFE3A48062F1}" srcId="{43705C2F-3B5B-46B9-A9A2-C53CBB40F729}" destId="{7841FF2A-D167-43F4-AED7-D429AA9FC984}" srcOrd="3" destOrd="0" parTransId="{585A5354-E9FA-4883-B71C-9DFFD773E4F1}" sibTransId="{D2C93092-A7F6-4972-85AD-4A17C53E29EB}"/>
    <dgm:cxn modelId="{AEEE07CE-4741-4BF2-BFD6-853DE2490117}" srcId="{43705C2F-3B5B-46B9-A9A2-C53CBB40F729}" destId="{25CB8413-AD74-49AC-9178-B92208ECE012}" srcOrd="15" destOrd="0" parTransId="{DD0D20A2-3379-414A-AFBB-2459169A066E}" sibTransId="{1D6682AC-C3DC-4527-AFBF-1C94CBDD7F9B}"/>
    <dgm:cxn modelId="{BE54A4D5-1931-4715-AE7B-38A72E23ABED}" type="presOf" srcId="{6307502C-E742-42FF-A995-89003002155A}" destId="{4B2FDE24-3D6B-46BC-86B8-0127B5D6C24E}" srcOrd="0" destOrd="0" presId="urn:microsoft.com/office/officeart/2016/7/layout/LinearArrowProcessNumbered"/>
    <dgm:cxn modelId="{313AD8D7-BA04-489A-A897-267EACE52CAF}" type="presOf" srcId="{25CB8413-AD74-49AC-9178-B92208ECE012}" destId="{CEEE8C8C-E379-4851-8451-04CA177D6D83}" srcOrd="0" destOrd="0" presId="urn:microsoft.com/office/officeart/2016/7/layout/LinearArrowProcessNumbered"/>
    <dgm:cxn modelId="{B1A813D8-A4DD-486A-B4EF-B1E63F0FDECB}" type="presOf" srcId="{A0D4DD91-F381-4447-993E-2DD58FA8B5BA}" destId="{B3F03C81-D1C1-4D52-A967-7323C11952A0}" srcOrd="0" destOrd="0" presId="urn:microsoft.com/office/officeart/2016/7/layout/LinearArrowProcessNumbered"/>
    <dgm:cxn modelId="{9E0064DD-3C9E-436B-B2BE-344C0A2562DD}" srcId="{43705C2F-3B5B-46B9-A9A2-C53CBB40F729}" destId="{7E72115F-E924-4F45-A04A-9337CEE1A420}" srcOrd="5" destOrd="0" parTransId="{08CAFAB3-FB0F-4696-966B-38EF084EEAFC}" sibTransId="{10BC90D8-3FD2-4C2A-B14E-0FBEA229D0A1}"/>
    <dgm:cxn modelId="{896E4CE1-C5B8-4161-A7C2-A1D46B051AE8}" srcId="{43705C2F-3B5B-46B9-A9A2-C53CBB40F729}" destId="{EBD3EA40-652D-4907-9A2F-B3AE03208C87}" srcOrd="11" destOrd="0" parTransId="{5C3D508B-305C-4113-A3DC-E712D6FC1C60}" sibTransId="{53626F21-DE65-4996-9977-B052B25ED1CE}"/>
    <dgm:cxn modelId="{4AC63AE2-0453-491E-A0E8-9CE83E8D387D}" type="presOf" srcId="{73399FD0-C85F-4167-A524-F4AA3B88FBF0}" destId="{7520EAF7-A11F-46CA-BD95-AA9D10DDC30F}" srcOrd="0" destOrd="0" presId="urn:microsoft.com/office/officeart/2016/7/layout/LinearArrowProcessNumbered"/>
    <dgm:cxn modelId="{9F8A01E4-2729-4396-A7D9-088BF8AD8F9E}" type="presOf" srcId="{53F26D2E-D228-4825-A243-44E10D91BA8A}" destId="{5FA70EC0-C87F-43C7-BABE-12254EA6AB37}" srcOrd="0" destOrd="0" presId="urn:microsoft.com/office/officeart/2016/7/layout/LinearArrowProcessNumbered"/>
    <dgm:cxn modelId="{F313F6E4-0240-4AC8-9507-93E1C47CD8AE}" srcId="{43705C2F-3B5B-46B9-A9A2-C53CBB40F729}" destId="{13F14E60-9512-4E95-A263-95488FFF79C8}" srcOrd="4" destOrd="0" parTransId="{D4AE2520-ED50-4386-A08E-B8B0AF494DD7}" sibTransId="{EBB1C4EA-667B-4526-B340-C1E016C535DA}"/>
    <dgm:cxn modelId="{1A5992E8-E468-4ECB-8CC2-51EF5F8C4B35}" srcId="{43705C2F-3B5B-46B9-A9A2-C53CBB40F729}" destId="{F785281D-0B67-46F5-B2ED-0EA98D4DEBDD}" srcOrd="8" destOrd="0" parTransId="{97C4E720-54B1-4926-80E6-BF258F5C768A}" sibTransId="{53F26D2E-D228-4825-A243-44E10D91BA8A}"/>
    <dgm:cxn modelId="{A1563DEB-E7A3-46AF-BFF7-CC784D75520B}" type="presOf" srcId="{10BC90D8-3FD2-4C2A-B14E-0FBEA229D0A1}" destId="{C2113FD5-1BCE-4564-B499-46F5962D13E0}" srcOrd="0" destOrd="0" presId="urn:microsoft.com/office/officeart/2016/7/layout/LinearArrowProcessNumbered"/>
    <dgm:cxn modelId="{00FE43F7-6D5A-4DFB-8D1C-C250A1CFE381}" srcId="{43705C2F-3B5B-46B9-A9A2-C53CBB40F729}" destId="{64D5D5FF-146F-43FF-B6A1-F69AFC9CF8D2}" srcOrd="7" destOrd="0" parTransId="{C1831880-CC82-4752-8594-EC0EAF866AFD}" sibTransId="{52A6ED1B-114A-4668-B854-F7D04BCAF9E5}"/>
    <dgm:cxn modelId="{880D73F7-F23E-4A2E-912E-A407A25EF138}" srcId="{43705C2F-3B5B-46B9-A9A2-C53CBB40F729}" destId="{4B7D9DCA-511E-495D-8E79-7BFDF592EBA7}" srcOrd="6" destOrd="0" parTransId="{DC3D757A-603D-4C79-B13F-92F2D479DB02}" sibTransId="{D5C4E758-207A-412A-9907-1709CFE25273}"/>
    <dgm:cxn modelId="{C72E7E6E-9A87-45D4-9339-E2C215CC0F2B}" type="presParOf" srcId="{28C3CE48-9E40-4DB0-AF24-1C057D78EA3B}" destId="{558A1538-A210-4A71-87C1-7F76F0B95CBC}" srcOrd="0" destOrd="0" presId="urn:microsoft.com/office/officeart/2016/7/layout/LinearArrowProcessNumbered"/>
    <dgm:cxn modelId="{A3FAECD3-F451-4166-B8D3-7023574D7CEF}" type="presParOf" srcId="{558A1538-A210-4A71-87C1-7F76F0B95CBC}" destId="{9C169638-B149-4BB9-8988-D1992776D96C}" srcOrd="0" destOrd="0" presId="urn:microsoft.com/office/officeart/2016/7/layout/LinearArrowProcessNumbered"/>
    <dgm:cxn modelId="{CC9AC116-7D20-4430-BAAB-AF918BCD24C3}" type="presParOf" srcId="{558A1538-A210-4A71-87C1-7F76F0B95CBC}" destId="{93F01A2A-1F75-4F74-8DAE-3B36892E8081}" srcOrd="1" destOrd="0" presId="urn:microsoft.com/office/officeart/2016/7/layout/LinearArrowProcessNumbered"/>
    <dgm:cxn modelId="{57A36200-5BAB-4477-8F96-5858CA504BC4}" type="presParOf" srcId="{93F01A2A-1F75-4F74-8DAE-3B36892E8081}" destId="{4CB6065B-12C3-4FA8-8231-BC4061769413}" srcOrd="0" destOrd="0" presId="urn:microsoft.com/office/officeart/2016/7/layout/LinearArrowProcessNumbered"/>
    <dgm:cxn modelId="{B60C0B22-2DFF-48CF-B1F9-F33903BB1D36}" type="presParOf" srcId="{93F01A2A-1F75-4F74-8DAE-3B36892E8081}" destId="{0241E27A-2877-4074-8F96-7A1FC99D82E6}" srcOrd="1" destOrd="0" presId="urn:microsoft.com/office/officeart/2016/7/layout/LinearArrowProcessNumbered"/>
    <dgm:cxn modelId="{616CC34B-114F-4317-9EDA-6B194A3ED655}" type="presParOf" srcId="{93F01A2A-1F75-4F74-8DAE-3B36892E8081}" destId="{B035BD55-104B-4CE9-A747-E48CC1FE48FC}" srcOrd="2" destOrd="0" presId="urn:microsoft.com/office/officeart/2016/7/layout/LinearArrowProcessNumbered"/>
    <dgm:cxn modelId="{6CF8DBDC-48DD-4605-AE60-9369BA2EBB1F}" type="presParOf" srcId="{93F01A2A-1F75-4F74-8DAE-3B36892E8081}" destId="{25AB1E46-E43A-49D0-9A9A-C93FD106B058}" srcOrd="3" destOrd="0" presId="urn:microsoft.com/office/officeart/2016/7/layout/LinearArrowProcessNumbered"/>
    <dgm:cxn modelId="{640D2629-FD38-4702-800D-910D159F3D92}" type="presParOf" srcId="{558A1538-A210-4A71-87C1-7F76F0B95CBC}" destId="{35EFC836-6302-4473-9AC3-AB5374E22721}" srcOrd="2" destOrd="0" presId="urn:microsoft.com/office/officeart/2016/7/layout/LinearArrowProcessNumbered"/>
    <dgm:cxn modelId="{0CF089DC-88E3-46F7-AD69-A4A51F16A212}" type="presParOf" srcId="{28C3CE48-9E40-4DB0-AF24-1C057D78EA3B}" destId="{3578D802-CA2C-4A64-8D36-9CA18B06B1F3}" srcOrd="1" destOrd="0" presId="urn:microsoft.com/office/officeart/2016/7/layout/LinearArrowProcessNumbered"/>
    <dgm:cxn modelId="{6CD0761C-A0A2-4CCF-BC1B-0C330944E0CA}" type="presParOf" srcId="{28C3CE48-9E40-4DB0-AF24-1C057D78EA3B}" destId="{5D663C24-1A32-4DC6-A7C8-F06FEE28C259}" srcOrd="2" destOrd="0" presId="urn:microsoft.com/office/officeart/2016/7/layout/LinearArrowProcessNumbered"/>
    <dgm:cxn modelId="{77B3BED0-B517-4C59-B9F7-3DD01DC8E2DD}" type="presParOf" srcId="{5D663C24-1A32-4DC6-A7C8-F06FEE28C259}" destId="{838F36A8-2D7A-4462-AE1E-EF1D57F139AB}" srcOrd="0" destOrd="0" presId="urn:microsoft.com/office/officeart/2016/7/layout/LinearArrowProcessNumbered"/>
    <dgm:cxn modelId="{283F8493-129A-46D9-B1CC-41E4E189DAB7}" type="presParOf" srcId="{5D663C24-1A32-4DC6-A7C8-F06FEE28C259}" destId="{CBBE0139-89F2-4624-BC35-DEE53A498E80}" srcOrd="1" destOrd="0" presId="urn:microsoft.com/office/officeart/2016/7/layout/LinearArrowProcessNumbered"/>
    <dgm:cxn modelId="{E3B4B15C-7181-4897-830C-16D825ABB068}" type="presParOf" srcId="{CBBE0139-89F2-4624-BC35-DEE53A498E80}" destId="{A666A75B-895B-4C30-97FB-95DFA20D22D4}" srcOrd="0" destOrd="0" presId="urn:microsoft.com/office/officeart/2016/7/layout/LinearArrowProcessNumbered"/>
    <dgm:cxn modelId="{35850CE8-E07A-4498-B0F0-0489CA547CE5}" type="presParOf" srcId="{CBBE0139-89F2-4624-BC35-DEE53A498E80}" destId="{90BA7268-C0F7-40F5-9D93-AC6626B3AF6C}" srcOrd="1" destOrd="0" presId="urn:microsoft.com/office/officeart/2016/7/layout/LinearArrowProcessNumbered"/>
    <dgm:cxn modelId="{B3F2E7EB-321F-4CBD-82A6-D8ABA2DFCED0}" type="presParOf" srcId="{CBBE0139-89F2-4624-BC35-DEE53A498E80}" destId="{3D8C0C4F-4CD1-4967-95C7-E3AD45818905}" srcOrd="2" destOrd="0" presId="urn:microsoft.com/office/officeart/2016/7/layout/LinearArrowProcessNumbered"/>
    <dgm:cxn modelId="{F7E39C13-E012-4F7C-A551-E059A7081626}" type="presParOf" srcId="{CBBE0139-89F2-4624-BC35-DEE53A498E80}" destId="{BA72919B-2980-4F82-B882-1C0777DB8FA7}" srcOrd="3" destOrd="0" presId="urn:microsoft.com/office/officeart/2016/7/layout/LinearArrowProcessNumbered"/>
    <dgm:cxn modelId="{017705C4-723B-4CA0-90FB-DADBDE3A8979}" type="presParOf" srcId="{5D663C24-1A32-4DC6-A7C8-F06FEE28C259}" destId="{9E49AAA5-87B1-4ECB-AD58-875FFB72E347}" srcOrd="2" destOrd="0" presId="urn:microsoft.com/office/officeart/2016/7/layout/LinearArrowProcessNumbered"/>
    <dgm:cxn modelId="{C0304BC3-FA7E-4A56-887A-FC200978D242}" type="presParOf" srcId="{28C3CE48-9E40-4DB0-AF24-1C057D78EA3B}" destId="{EAA78EC2-F345-4EDD-9CDE-FB40D5D0E48F}" srcOrd="3" destOrd="0" presId="urn:microsoft.com/office/officeart/2016/7/layout/LinearArrowProcessNumbered"/>
    <dgm:cxn modelId="{FE96BB40-67AB-44BA-B3B6-27DDA56CF923}" type="presParOf" srcId="{28C3CE48-9E40-4DB0-AF24-1C057D78EA3B}" destId="{7EB0982C-30AE-4C57-A148-E1DFC8487A25}" srcOrd="4" destOrd="0" presId="urn:microsoft.com/office/officeart/2016/7/layout/LinearArrowProcessNumbered"/>
    <dgm:cxn modelId="{23BDC8FA-EABC-4C3D-BD37-22C1E4A98F9A}" type="presParOf" srcId="{7EB0982C-30AE-4C57-A148-E1DFC8487A25}" destId="{5797E413-6977-42F0-A216-B7A33D5F74A6}" srcOrd="0" destOrd="0" presId="urn:microsoft.com/office/officeart/2016/7/layout/LinearArrowProcessNumbered"/>
    <dgm:cxn modelId="{292B76C4-E030-4074-8C44-82229AFAC247}" type="presParOf" srcId="{7EB0982C-30AE-4C57-A148-E1DFC8487A25}" destId="{436CBED5-A1BA-4969-BB78-04850CAB907C}" srcOrd="1" destOrd="0" presId="urn:microsoft.com/office/officeart/2016/7/layout/LinearArrowProcessNumbered"/>
    <dgm:cxn modelId="{371A9C86-D14E-425B-8DC3-EDB592943D54}" type="presParOf" srcId="{436CBED5-A1BA-4969-BB78-04850CAB907C}" destId="{74D8C864-ABAA-4716-967A-A45FBD37E84D}" srcOrd="0" destOrd="0" presId="urn:microsoft.com/office/officeart/2016/7/layout/LinearArrowProcessNumbered"/>
    <dgm:cxn modelId="{E5F607ED-5AE3-463E-8901-B58D8105445D}" type="presParOf" srcId="{436CBED5-A1BA-4969-BB78-04850CAB907C}" destId="{6804EC63-52F3-41C6-AA86-F0C1D8DAD60B}" srcOrd="1" destOrd="0" presId="urn:microsoft.com/office/officeart/2016/7/layout/LinearArrowProcessNumbered"/>
    <dgm:cxn modelId="{F82DC2CF-BD41-4EB7-951B-1E47D6DA43E8}" type="presParOf" srcId="{436CBED5-A1BA-4969-BB78-04850CAB907C}" destId="{F3D5B079-EF75-4A9B-AFB5-16BF1FFFF82E}" srcOrd="2" destOrd="0" presId="urn:microsoft.com/office/officeart/2016/7/layout/LinearArrowProcessNumbered"/>
    <dgm:cxn modelId="{B3628B27-BDFB-4E92-B68B-5A46DF323500}" type="presParOf" srcId="{436CBED5-A1BA-4969-BB78-04850CAB907C}" destId="{0FEAA667-8208-450A-97C0-231C29972BA8}" srcOrd="3" destOrd="0" presId="urn:microsoft.com/office/officeart/2016/7/layout/LinearArrowProcessNumbered"/>
    <dgm:cxn modelId="{9EE9CF40-66DA-458D-8B10-C6E2F67CD6E2}" type="presParOf" srcId="{7EB0982C-30AE-4C57-A148-E1DFC8487A25}" destId="{5AE1253F-C0D3-4DA0-8EEF-9E77625FCC03}" srcOrd="2" destOrd="0" presId="urn:microsoft.com/office/officeart/2016/7/layout/LinearArrowProcessNumbered"/>
    <dgm:cxn modelId="{7E0DC52D-D63E-4B15-93AA-C3499E4AF277}" type="presParOf" srcId="{28C3CE48-9E40-4DB0-AF24-1C057D78EA3B}" destId="{B4B7E4B6-14EE-48A3-BF49-89624EC6E86B}" srcOrd="5" destOrd="0" presId="urn:microsoft.com/office/officeart/2016/7/layout/LinearArrowProcessNumbered"/>
    <dgm:cxn modelId="{84B6F52C-43D0-4785-80F9-E5AF93CE84CF}" type="presParOf" srcId="{28C3CE48-9E40-4DB0-AF24-1C057D78EA3B}" destId="{B1D677B6-43E8-48A4-ADC8-A92ECB9BE234}" srcOrd="6" destOrd="0" presId="urn:microsoft.com/office/officeart/2016/7/layout/LinearArrowProcessNumbered"/>
    <dgm:cxn modelId="{9F9060B3-3BB7-4E5F-B49E-CCBE62D4F3DC}" type="presParOf" srcId="{B1D677B6-43E8-48A4-ADC8-A92ECB9BE234}" destId="{1D103418-8A55-4D8E-8A7F-F46E207889FB}" srcOrd="0" destOrd="0" presId="urn:microsoft.com/office/officeart/2016/7/layout/LinearArrowProcessNumbered"/>
    <dgm:cxn modelId="{87363E7B-F7A7-46F6-A990-6418871803E4}" type="presParOf" srcId="{B1D677B6-43E8-48A4-ADC8-A92ECB9BE234}" destId="{A4F44D46-7EDE-4F68-A3FF-9CF2F794FBD2}" srcOrd="1" destOrd="0" presId="urn:microsoft.com/office/officeart/2016/7/layout/LinearArrowProcessNumbered"/>
    <dgm:cxn modelId="{89AA9775-9DE9-41E7-B308-FDAEE8C272FE}" type="presParOf" srcId="{A4F44D46-7EDE-4F68-A3FF-9CF2F794FBD2}" destId="{F3D21F28-1F19-4083-88A7-F267CD2B1063}" srcOrd="0" destOrd="0" presId="urn:microsoft.com/office/officeart/2016/7/layout/LinearArrowProcessNumbered"/>
    <dgm:cxn modelId="{D3801DB5-40A8-47F3-A217-08A18054AEF6}" type="presParOf" srcId="{A4F44D46-7EDE-4F68-A3FF-9CF2F794FBD2}" destId="{E2736B11-C67B-4A55-A8B5-DF968A1EA78F}" srcOrd="1" destOrd="0" presId="urn:microsoft.com/office/officeart/2016/7/layout/LinearArrowProcessNumbered"/>
    <dgm:cxn modelId="{2FE7B722-B2B8-46A3-AF4C-7EE23A8B64EC}" type="presParOf" srcId="{A4F44D46-7EDE-4F68-A3FF-9CF2F794FBD2}" destId="{CB1D7E8A-1EDD-429E-859D-0BC59CFABD1A}" srcOrd="2" destOrd="0" presId="urn:microsoft.com/office/officeart/2016/7/layout/LinearArrowProcessNumbered"/>
    <dgm:cxn modelId="{CB55FC27-CF51-41BF-B2DD-B720BAAD5F51}" type="presParOf" srcId="{A4F44D46-7EDE-4F68-A3FF-9CF2F794FBD2}" destId="{98F62DD0-90BC-438F-AEE6-3F6D3B6E57AC}" srcOrd="3" destOrd="0" presId="urn:microsoft.com/office/officeart/2016/7/layout/LinearArrowProcessNumbered"/>
    <dgm:cxn modelId="{942DEE0F-58E5-4581-B2BB-46F941398510}" type="presParOf" srcId="{B1D677B6-43E8-48A4-ADC8-A92ECB9BE234}" destId="{79031617-780C-4BAB-B4B4-33FDD71D786E}" srcOrd="2" destOrd="0" presId="urn:microsoft.com/office/officeart/2016/7/layout/LinearArrowProcessNumbered"/>
    <dgm:cxn modelId="{97CDFC9E-2A45-4342-BA7A-6A6EA3C12D4B}" type="presParOf" srcId="{28C3CE48-9E40-4DB0-AF24-1C057D78EA3B}" destId="{BD5AB93D-FDFD-4E05-8171-79DE1B6E5BAB}" srcOrd="7" destOrd="0" presId="urn:microsoft.com/office/officeart/2016/7/layout/LinearArrowProcessNumbered"/>
    <dgm:cxn modelId="{63B23C76-16E5-4B54-B4E9-A788E249BAA8}" type="presParOf" srcId="{28C3CE48-9E40-4DB0-AF24-1C057D78EA3B}" destId="{257D35EE-08C4-4AA1-9BD2-35EABAA52212}" srcOrd="8" destOrd="0" presId="urn:microsoft.com/office/officeart/2016/7/layout/LinearArrowProcessNumbered"/>
    <dgm:cxn modelId="{3E4C5D8F-07EB-444D-BB11-D867612CC1A2}" type="presParOf" srcId="{257D35EE-08C4-4AA1-9BD2-35EABAA52212}" destId="{08B346DF-72AA-44F5-BC3A-55BD44425C25}" srcOrd="0" destOrd="0" presId="urn:microsoft.com/office/officeart/2016/7/layout/LinearArrowProcessNumbered"/>
    <dgm:cxn modelId="{09124A90-97ED-4951-8134-5E754A53B688}" type="presParOf" srcId="{257D35EE-08C4-4AA1-9BD2-35EABAA52212}" destId="{CBAC25E4-1B95-4172-9248-8636C32180C9}" srcOrd="1" destOrd="0" presId="urn:microsoft.com/office/officeart/2016/7/layout/LinearArrowProcessNumbered"/>
    <dgm:cxn modelId="{D30D001B-26AE-4D90-B4D4-347E8BDA2296}" type="presParOf" srcId="{CBAC25E4-1B95-4172-9248-8636C32180C9}" destId="{2E54A359-D70B-4E8E-9034-9D1B28B62910}" srcOrd="0" destOrd="0" presId="urn:microsoft.com/office/officeart/2016/7/layout/LinearArrowProcessNumbered"/>
    <dgm:cxn modelId="{88672A24-51B0-4BBB-9826-9C1F13E6D2C4}" type="presParOf" srcId="{CBAC25E4-1B95-4172-9248-8636C32180C9}" destId="{BEE80697-05DC-467C-9EDE-885B611DEA1C}" srcOrd="1" destOrd="0" presId="urn:microsoft.com/office/officeart/2016/7/layout/LinearArrowProcessNumbered"/>
    <dgm:cxn modelId="{816E1686-3EB2-490D-A459-71D8A455A2C1}" type="presParOf" srcId="{CBAC25E4-1B95-4172-9248-8636C32180C9}" destId="{AB1B24A4-3D0F-441F-8EBD-5970089CCE64}" srcOrd="2" destOrd="0" presId="urn:microsoft.com/office/officeart/2016/7/layout/LinearArrowProcessNumbered"/>
    <dgm:cxn modelId="{26779B63-61D6-40EE-A529-50E4A05C80FB}" type="presParOf" srcId="{CBAC25E4-1B95-4172-9248-8636C32180C9}" destId="{65CAF7FD-3160-4BCA-BE7F-141272928938}" srcOrd="3" destOrd="0" presId="urn:microsoft.com/office/officeart/2016/7/layout/LinearArrowProcessNumbered"/>
    <dgm:cxn modelId="{C0125621-39EC-42B7-83C7-DAEC777A2A6F}" type="presParOf" srcId="{257D35EE-08C4-4AA1-9BD2-35EABAA52212}" destId="{E0ECE2F3-A9D4-4DC3-A861-AC5FA6A0A470}" srcOrd="2" destOrd="0" presId="urn:microsoft.com/office/officeart/2016/7/layout/LinearArrowProcessNumbered"/>
    <dgm:cxn modelId="{F2CA863D-3DE0-43B1-BAFC-D865749E93B4}" type="presParOf" srcId="{28C3CE48-9E40-4DB0-AF24-1C057D78EA3B}" destId="{599A8137-FCE5-4F6D-A107-C4E5E4FCD4DC}" srcOrd="9" destOrd="0" presId="urn:microsoft.com/office/officeart/2016/7/layout/LinearArrowProcessNumbered"/>
    <dgm:cxn modelId="{8BFB4E83-B67A-41C2-A00D-8F7DE3F24D6E}" type="presParOf" srcId="{28C3CE48-9E40-4DB0-AF24-1C057D78EA3B}" destId="{D02574EB-7023-4A12-A1C2-4CBACD24141F}" srcOrd="10" destOrd="0" presId="urn:microsoft.com/office/officeart/2016/7/layout/LinearArrowProcessNumbered"/>
    <dgm:cxn modelId="{F4CDC3B2-4BDE-41B1-BFB6-A46519079F53}" type="presParOf" srcId="{D02574EB-7023-4A12-A1C2-4CBACD24141F}" destId="{F3168C1B-9346-4125-B7AB-169F7CDAAC78}" srcOrd="0" destOrd="0" presId="urn:microsoft.com/office/officeart/2016/7/layout/LinearArrowProcessNumbered"/>
    <dgm:cxn modelId="{21E1E895-4CCC-4B74-BF77-CE855C662B42}" type="presParOf" srcId="{D02574EB-7023-4A12-A1C2-4CBACD24141F}" destId="{704B2645-3707-44FB-92FC-3352B9E02CCA}" srcOrd="1" destOrd="0" presId="urn:microsoft.com/office/officeart/2016/7/layout/LinearArrowProcessNumbered"/>
    <dgm:cxn modelId="{6A68D776-54D4-46BD-9C14-B72391BC794F}" type="presParOf" srcId="{704B2645-3707-44FB-92FC-3352B9E02CCA}" destId="{B7DE4409-88A1-428B-8011-AD451B057E1D}" srcOrd="0" destOrd="0" presId="urn:microsoft.com/office/officeart/2016/7/layout/LinearArrowProcessNumbered"/>
    <dgm:cxn modelId="{CDFC97C7-AC8E-479E-81C9-019C0471F84F}" type="presParOf" srcId="{704B2645-3707-44FB-92FC-3352B9E02CCA}" destId="{1DBDA410-C87F-4999-BBC1-F14F1BDB3056}" srcOrd="1" destOrd="0" presId="urn:microsoft.com/office/officeart/2016/7/layout/LinearArrowProcessNumbered"/>
    <dgm:cxn modelId="{6F0D343D-30B5-4851-9661-CA6072ADB104}" type="presParOf" srcId="{704B2645-3707-44FB-92FC-3352B9E02CCA}" destId="{C2113FD5-1BCE-4564-B499-46F5962D13E0}" srcOrd="2" destOrd="0" presId="urn:microsoft.com/office/officeart/2016/7/layout/LinearArrowProcessNumbered"/>
    <dgm:cxn modelId="{3712268D-78EE-4BF2-9996-84D3A4E4B2C8}" type="presParOf" srcId="{704B2645-3707-44FB-92FC-3352B9E02CCA}" destId="{86091CE7-F5A0-4241-B0F3-3AF2BE29E0BB}" srcOrd="3" destOrd="0" presId="urn:microsoft.com/office/officeart/2016/7/layout/LinearArrowProcessNumbered"/>
    <dgm:cxn modelId="{1842EB51-DE8B-4044-8E99-6091E5EA94C0}" type="presParOf" srcId="{D02574EB-7023-4A12-A1C2-4CBACD24141F}" destId="{DC659B53-98B0-4822-8ECD-A570F99C04BC}" srcOrd="2" destOrd="0" presId="urn:microsoft.com/office/officeart/2016/7/layout/LinearArrowProcessNumbered"/>
    <dgm:cxn modelId="{5584B1E7-38B5-401A-A868-B7A9AC72363D}" type="presParOf" srcId="{28C3CE48-9E40-4DB0-AF24-1C057D78EA3B}" destId="{22EE1BB9-D8EA-4A8B-9F2D-96C0900A9999}" srcOrd="11" destOrd="0" presId="urn:microsoft.com/office/officeart/2016/7/layout/LinearArrowProcessNumbered"/>
    <dgm:cxn modelId="{F61FD645-D26F-4F46-BDEB-8BDE0C4B14B3}" type="presParOf" srcId="{28C3CE48-9E40-4DB0-AF24-1C057D78EA3B}" destId="{B1BF7ED6-F7C7-4B3B-B283-8DD3C040BD35}" srcOrd="12" destOrd="0" presId="urn:microsoft.com/office/officeart/2016/7/layout/LinearArrowProcessNumbered"/>
    <dgm:cxn modelId="{C58D260B-C05E-4CB5-B980-C4DDC2D9D131}" type="presParOf" srcId="{B1BF7ED6-F7C7-4B3B-B283-8DD3C040BD35}" destId="{48F1CDA9-7B0D-40AA-B1BE-DA36CB319646}" srcOrd="0" destOrd="0" presId="urn:microsoft.com/office/officeart/2016/7/layout/LinearArrowProcessNumbered"/>
    <dgm:cxn modelId="{7F0985B4-990F-48A5-AEC1-18174CF335E0}" type="presParOf" srcId="{B1BF7ED6-F7C7-4B3B-B283-8DD3C040BD35}" destId="{1142096B-7E08-4295-A8B9-F2077A689A08}" srcOrd="1" destOrd="0" presId="urn:microsoft.com/office/officeart/2016/7/layout/LinearArrowProcessNumbered"/>
    <dgm:cxn modelId="{EE3F7C79-35DD-4113-8345-9EDB690A9BC9}" type="presParOf" srcId="{1142096B-7E08-4295-A8B9-F2077A689A08}" destId="{6C97D357-5A35-4B73-B27F-893C98CD9CA5}" srcOrd="0" destOrd="0" presId="urn:microsoft.com/office/officeart/2016/7/layout/LinearArrowProcessNumbered"/>
    <dgm:cxn modelId="{D961A5A8-F652-4C81-9EEB-5B98FD11E447}" type="presParOf" srcId="{1142096B-7E08-4295-A8B9-F2077A689A08}" destId="{E94969D2-5AE6-4783-9AA3-D79ABE5015C5}" srcOrd="1" destOrd="0" presId="urn:microsoft.com/office/officeart/2016/7/layout/LinearArrowProcessNumbered"/>
    <dgm:cxn modelId="{008B3C49-017E-4C9C-8D33-D30ED4C04435}" type="presParOf" srcId="{1142096B-7E08-4295-A8B9-F2077A689A08}" destId="{1453DE1E-F6D1-4974-A7ED-4C0E775F413D}" srcOrd="2" destOrd="0" presId="urn:microsoft.com/office/officeart/2016/7/layout/LinearArrowProcessNumbered"/>
    <dgm:cxn modelId="{4FF35D03-6BCE-47ED-8D89-DF8163F7F721}" type="presParOf" srcId="{1142096B-7E08-4295-A8B9-F2077A689A08}" destId="{99913A53-DDF1-4EB9-81D6-FF235F483D33}" srcOrd="3" destOrd="0" presId="urn:microsoft.com/office/officeart/2016/7/layout/LinearArrowProcessNumbered"/>
    <dgm:cxn modelId="{09BA0B7A-E35D-4D81-A38E-2CC93ACFCBDD}" type="presParOf" srcId="{B1BF7ED6-F7C7-4B3B-B283-8DD3C040BD35}" destId="{960ACDC6-4D95-45CC-B7FF-131861D09BD7}" srcOrd="2" destOrd="0" presId="urn:microsoft.com/office/officeart/2016/7/layout/LinearArrowProcessNumbered"/>
    <dgm:cxn modelId="{7C7C17BD-E810-4C37-93CF-9754A66DE881}" type="presParOf" srcId="{28C3CE48-9E40-4DB0-AF24-1C057D78EA3B}" destId="{0ABC1EE9-92D0-4437-9D05-75A6AB963791}" srcOrd="13" destOrd="0" presId="urn:microsoft.com/office/officeart/2016/7/layout/LinearArrowProcessNumbered"/>
    <dgm:cxn modelId="{E250C420-1296-4128-9ED8-F4F1BB5A4C18}" type="presParOf" srcId="{28C3CE48-9E40-4DB0-AF24-1C057D78EA3B}" destId="{B4F29D0A-15F5-4B03-81D4-94EB99756A0F}" srcOrd="14" destOrd="0" presId="urn:microsoft.com/office/officeart/2016/7/layout/LinearArrowProcessNumbered"/>
    <dgm:cxn modelId="{6F89326B-ACAC-4E6E-93A9-3227A7C437ED}" type="presParOf" srcId="{B4F29D0A-15F5-4B03-81D4-94EB99756A0F}" destId="{9BA8257F-5574-40C0-B26F-C9C63B5D5D3F}" srcOrd="0" destOrd="0" presId="urn:microsoft.com/office/officeart/2016/7/layout/LinearArrowProcessNumbered"/>
    <dgm:cxn modelId="{B5971D57-E706-4D3E-AC0A-5587F9B20657}" type="presParOf" srcId="{B4F29D0A-15F5-4B03-81D4-94EB99756A0F}" destId="{148580F1-CCAC-4B41-AC7B-641070DA9CB0}" srcOrd="1" destOrd="0" presId="urn:microsoft.com/office/officeart/2016/7/layout/LinearArrowProcessNumbered"/>
    <dgm:cxn modelId="{291EF4D6-14F5-4412-A4F8-FEAB27212317}" type="presParOf" srcId="{148580F1-CCAC-4B41-AC7B-641070DA9CB0}" destId="{B43442DC-F61E-4A19-8A1E-27CDF77A78A6}" srcOrd="0" destOrd="0" presId="urn:microsoft.com/office/officeart/2016/7/layout/LinearArrowProcessNumbered"/>
    <dgm:cxn modelId="{F8173790-E293-4574-AE3F-ACFBBD1E3BDA}" type="presParOf" srcId="{148580F1-CCAC-4B41-AC7B-641070DA9CB0}" destId="{67FF0BF6-6B11-4116-A5A6-2774298DD1E9}" srcOrd="1" destOrd="0" presId="urn:microsoft.com/office/officeart/2016/7/layout/LinearArrowProcessNumbered"/>
    <dgm:cxn modelId="{844EB096-45FE-482E-A8A3-4ADDBBE26EF3}" type="presParOf" srcId="{148580F1-CCAC-4B41-AC7B-641070DA9CB0}" destId="{7A6D89A7-5F4A-48B0-8F66-4521EDD1456F}" srcOrd="2" destOrd="0" presId="urn:microsoft.com/office/officeart/2016/7/layout/LinearArrowProcessNumbered"/>
    <dgm:cxn modelId="{267EDEF6-B81C-4080-B946-EFA316EA6F98}" type="presParOf" srcId="{148580F1-CCAC-4B41-AC7B-641070DA9CB0}" destId="{567CC745-BA06-4915-A6F0-57BD4CAD3A75}" srcOrd="3" destOrd="0" presId="urn:microsoft.com/office/officeart/2016/7/layout/LinearArrowProcessNumbered"/>
    <dgm:cxn modelId="{E6C2E0B5-D0FD-4565-BB93-2AAD5E7F9CA7}" type="presParOf" srcId="{B4F29D0A-15F5-4B03-81D4-94EB99756A0F}" destId="{508C941B-A595-42B6-8433-580F665B0A39}" srcOrd="2" destOrd="0" presId="urn:microsoft.com/office/officeart/2016/7/layout/LinearArrowProcessNumbered"/>
    <dgm:cxn modelId="{F88340B7-78FA-4AA9-AF34-3C25081DBAFE}" type="presParOf" srcId="{28C3CE48-9E40-4DB0-AF24-1C057D78EA3B}" destId="{A4960915-86E6-4083-AAEE-25D8701C56B8}" srcOrd="15" destOrd="0" presId="urn:microsoft.com/office/officeart/2016/7/layout/LinearArrowProcessNumbered"/>
    <dgm:cxn modelId="{EE2271BB-34B0-4A2A-A9DA-98619588F8DF}" type="presParOf" srcId="{28C3CE48-9E40-4DB0-AF24-1C057D78EA3B}" destId="{EC012593-C235-4467-9685-B0D36145312C}" srcOrd="16" destOrd="0" presId="urn:microsoft.com/office/officeart/2016/7/layout/LinearArrowProcessNumbered"/>
    <dgm:cxn modelId="{51D68FEF-3475-4DCA-99CB-D3772058BA4D}" type="presParOf" srcId="{EC012593-C235-4467-9685-B0D36145312C}" destId="{53A90C0A-B036-4914-A4F2-9CE22F39E9CC}" srcOrd="0" destOrd="0" presId="urn:microsoft.com/office/officeart/2016/7/layout/LinearArrowProcessNumbered"/>
    <dgm:cxn modelId="{58C4D4D2-1BA7-4CFA-969B-BD8EC09E99AE}" type="presParOf" srcId="{EC012593-C235-4467-9685-B0D36145312C}" destId="{AE65F18A-46F5-47DC-A4BA-C500DB755D8C}" srcOrd="1" destOrd="0" presId="urn:microsoft.com/office/officeart/2016/7/layout/LinearArrowProcessNumbered"/>
    <dgm:cxn modelId="{B74E4BDB-3C1D-4D64-8D1A-746974DF4D7A}" type="presParOf" srcId="{AE65F18A-46F5-47DC-A4BA-C500DB755D8C}" destId="{6B9493F4-0AF1-45EE-9F28-D0D2ED8EF889}" srcOrd="0" destOrd="0" presId="urn:microsoft.com/office/officeart/2016/7/layout/LinearArrowProcessNumbered"/>
    <dgm:cxn modelId="{18F4F3DC-C4D3-441F-B823-EF38B0342021}" type="presParOf" srcId="{AE65F18A-46F5-47DC-A4BA-C500DB755D8C}" destId="{8FC8DBE7-ACAA-48B8-B44E-37739D2F8945}" srcOrd="1" destOrd="0" presId="urn:microsoft.com/office/officeart/2016/7/layout/LinearArrowProcessNumbered"/>
    <dgm:cxn modelId="{E608946C-8D95-4A63-9D26-96877AB3AC14}" type="presParOf" srcId="{AE65F18A-46F5-47DC-A4BA-C500DB755D8C}" destId="{5FA70EC0-C87F-43C7-BABE-12254EA6AB37}" srcOrd="2" destOrd="0" presId="urn:microsoft.com/office/officeart/2016/7/layout/LinearArrowProcessNumbered"/>
    <dgm:cxn modelId="{3C14E8B1-8B6A-4E55-AE44-15D23E421288}" type="presParOf" srcId="{AE65F18A-46F5-47DC-A4BA-C500DB755D8C}" destId="{030028BA-77D5-43C8-A6C5-7A82E3269734}" srcOrd="3" destOrd="0" presId="urn:microsoft.com/office/officeart/2016/7/layout/LinearArrowProcessNumbered"/>
    <dgm:cxn modelId="{E8282404-470D-42D3-AD4F-2093AFC62436}" type="presParOf" srcId="{EC012593-C235-4467-9685-B0D36145312C}" destId="{0B29FCE6-62C2-453F-BADC-90491DDC74A7}" srcOrd="2" destOrd="0" presId="urn:microsoft.com/office/officeart/2016/7/layout/LinearArrowProcessNumbered"/>
    <dgm:cxn modelId="{6434048B-1295-4D86-A45E-5F3DEED2B6EF}" type="presParOf" srcId="{28C3CE48-9E40-4DB0-AF24-1C057D78EA3B}" destId="{57E54409-9C56-45B8-B3EB-29F509ADCACE}" srcOrd="17" destOrd="0" presId="urn:microsoft.com/office/officeart/2016/7/layout/LinearArrowProcessNumbered"/>
    <dgm:cxn modelId="{1F7A8B31-D11C-4359-860E-92B57205BB3A}" type="presParOf" srcId="{28C3CE48-9E40-4DB0-AF24-1C057D78EA3B}" destId="{6ADB857C-B88A-4D63-A92D-A819728BF25D}" srcOrd="18" destOrd="0" presId="urn:microsoft.com/office/officeart/2016/7/layout/LinearArrowProcessNumbered"/>
    <dgm:cxn modelId="{32F40E16-9345-4326-A9A8-C02746079613}" type="presParOf" srcId="{6ADB857C-B88A-4D63-A92D-A819728BF25D}" destId="{A531CCBF-82C2-4354-BB35-B206D7D9D6C6}" srcOrd="0" destOrd="0" presId="urn:microsoft.com/office/officeart/2016/7/layout/LinearArrowProcessNumbered"/>
    <dgm:cxn modelId="{C305C055-E69B-45A5-9147-D94E031F9740}" type="presParOf" srcId="{6ADB857C-B88A-4D63-A92D-A819728BF25D}" destId="{B51C836C-9B38-4935-B5B5-176FB60EEA69}" srcOrd="1" destOrd="0" presId="urn:microsoft.com/office/officeart/2016/7/layout/LinearArrowProcessNumbered"/>
    <dgm:cxn modelId="{FEE1DA3F-159F-4223-A755-4533C3CC4CB1}" type="presParOf" srcId="{B51C836C-9B38-4935-B5B5-176FB60EEA69}" destId="{0DC494BF-FC9A-42B2-BFF5-ADC3BF13A350}" srcOrd="0" destOrd="0" presId="urn:microsoft.com/office/officeart/2016/7/layout/LinearArrowProcessNumbered"/>
    <dgm:cxn modelId="{A88A31EC-5DBB-486E-AA71-3411ACCC5F81}" type="presParOf" srcId="{B51C836C-9B38-4935-B5B5-176FB60EEA69}" destId="{1F1962A9-D914-4452-9825-DB4BE2F18B89}" srcOrd="1" destOrd="0" presId="urn:microsoft.com/office/officeart/2016/7/layout/LinearArrowProcessNumbered"/>
    <dgm:cxn modelId="{3131A8BB-F3CA-4998-9393-9495719A6406}" type="presParOf" srcId="{B51C836C-9B38-4935-B5B5-176FB60EEA69}" destId="{35E5D7BC-9688-4000-BDA4-17F5D4041080}" srcOrd="2" destOrd="0" presId="urn:microsoft.com/office/officeart/2016/7/layout/LinearArrowProcessNumbered"/>
    <dgm:cxn modelId="{C62394D2-31C1-42E5-849F-5DE7BA6C228A}" type="presParOf" srcId="{B51C836C-9B38-4935-B5B5-176FB60EEA69}" destId="{ED660087-AAC0-4E6F-A61A-A373F69524C4}" srcOrd="3" destOrd="0" presId="urn:microsoft.com/office/officeart/2016/7/layout/LinearArrowProcessNumbered"/>
    <dgm:cxn modelId="{635EAD80-EDD5-4D47-824B-81D214DBB3E7}" type="presParOf" srcId="{6ADB857C-B88A-4D63-A92D-A819728BF25D}" destId="{DE7D248D-91EF-4B00-9BDA-E9503CC03B1D}" srcOrd="2" destOrd="0" presId="urn:microsoft.com/office/officeart/2016/7/layout/LinearArrowProcessNumbered"/>
    <dgm:cxn modelId="{98502864-4EF3-470B-B81E-B17EA2214AEC}" type="presParOf" srcId="{28C3CE48-9E40-4DB0-AF24-1C057D78EA3B}" destId="{2FC976F7-57F7-4EB1-9A18-A494AE631BAE}" srcOrd="19" destOrd="0" presId="urn:microsoft.com/office/officeart/2016/7/layout/LinearArrowProcessNumbered"/>
    <dgm:cxn modelId="{AD6D3F11-5E3C-466C-8AA2-86492BB3ED12}" type="presParOf" srcId="{28C3CE48-9E40-4DB0-AF24-1C057D78EA3B}" destId="{1BF6EC62-A1FB-47C5-9270-8E9252191A25}" srcOrd="20" destOrd="0" presId="urn:microsoft.com/office/officeart/2016/7/layout/LinearArrowProcessNumbered"/>
    <dgm:cxn modelId="{375B5E5D-07CB-4BA4-80A2-96895D4C2F37}" type="presParOf" srcId="{1BF6EC62-A1FB-47C5-9270-8E9252191A25}" destId="{4F3A24CF-9C1D-4255-A69F-EDB20CE49AED}" srcOrd="0" destOrd="0" presId="urn:microsoft.com/office/officeart/2016/7/layout/LinearArrowProcessNumbered"/>
    <dgm:cxn modelId="{8BB664C7-61E5-4FE5-BE51-D9B7BE3BAC37}" type="presParOf" srcId="{1BF6EC62-A1FB-47C5-9270-8E9252191A25}" destId="{89C978E9-37E1-4A59-B07A-32DD2EB770B7}" srcOrd="1" destOrd="0" presId="urn:microsoft.com/office/officeart/2016/7/layout/LinearArrowProcessNumbered"/>
    <dgm:cxn modelId="{A866E536-0ABE-484F-8FCE-0B1C5A18D498}" type="presParOf" srcId="{89C978E9-37E1-4A59-B07A-32DD2EB770B7}" destId="{35209C83-3661-4157-9111-27B27A55B393}" srcOrd="0" destOrd="0" presId="urn:microsoft.com/office/officeart/2016/7/layout/LinearArrowProcessNumbered"/>
    <dgm:cxn modelId="{9035133E-DF30-4D16-84A4-3CEABC328B41}" type="presParOf" srcId="{89C978E9-37E1-4A59-B07A-32DD2EB770B7}" destId="{DFE6FC45-162B-48ED-AE38-5DCC11C49309}" srcOrd="1" destOrd="0" presId="urn:microsoft.com/office/officeart/2016/7/layout/LinearArrowProcessNumbered"/>
    <dgm:cxn modelId="{6BC76330-4920-4A22-B68A-CB836AD47774}" type="presParOf" srcId="{89C978E9-37E1-4A59-B07A-32DD2EB770B7}" destId="{75D26E98-E2B7-4FEE-9419-DB7D350F0F75}" srcOrd="2" destOrd="0" presId="urn:microsoft.com/office/officeart/2016/7/layout/LinearArrowProcessNumbered"/>
    <dgm:cxn modelId="{30076154-65D3-4BA1-BF99-DA6EBC031314}" type="presParOf" srcId="{89C978E9-37E1-4A59-B07A-32DD2EB770B7}" destId="{9C2684D3-35F0-4E1C-9032-BA458B259FF8}" srcOrd="3" destOrd="0" presId="urn:microsoft.com/office/officeart/2016/7/layout/LinearArrowProcessNumbered"/>
    <dgm:cxn modelId="{2B1495A1-05BD-4270-AE6D-0BD054CE5AE4}" type="presParOf" srcId="{1BF6EC62-A1FB-47C5-9270-8E9252191A25}" destId="{B3F03C81-D1C1-4D52-A967-7323C11952A0}" srcOrd="2" destOrd="0" presId="urn:microsoft.com/office/officeart/2016/7/layout/LinearArrowProcessNumbered"/>
    <dgm:cxn modelId="{08AAABA4-259B-4E7D-B876-B5397EA80762}" type="presParOf" srcId="{28C3CE48-9E40-4DB0-AF24-1C057D78EA3B}" destId="{F1DCB07C-0291-4318-92DF-49547AC2FC7B}" srcOrd="21" destOrd="0" presId="urn:microsoft.com/office/officeart/2016/7/layout/LinearArrowProcessNumbered"/>
    <dgm:cxn modelId="{3E546552-7A62-4C1C-B0B1-6B2E4A9B4F06}" type="presParOf" srcId="{28C3CE48-9E40-4DB0-AF24-1C057D78EA3B}" destId="{E467A327-D8BC-4970-87BE-579151676BE5}" srcOrd="22" destOrd="0" presId="urn:microsoft.com/office/officeart/2016/7/layout/LinearArrowProcessNumbered"/>
    <dgm:cxn modelId="{1146ED4D-220F-48FA-A8FC-14A310C96F63}" type="presParOf" srcId="{E467A327-D8BC-4970-87BE-579151676BE5}" destId="{8D6E4B21-637B-40D8-B01D-4104728AA150}" srcOrd="0" destOrd="0" presId="urn:microsoft.com/office/officeart/2016/7/layout/LinearArrowProcessNumbered"/>
    <dgm:cxn modelId="{0A1FB321-C626-434F-8A59-6227EBE2CCC0}" type="presParOf" srcId="{E467A327-D8BC-4970-87BE-579151676BE5}" destId="{5216A4CF-23BE-4B14-9693-0B4B0909A35B}" srcOrd="1" destOrd="0" presId="urn:microsoft.com/office/officeart/2016/7/layout/LinearArrowProcessNumbered"/>
    <dgm:cxn modelId="{AB52CC9E-AB6E-4A04-9904-528A91D400E0}" type="presParOf" srcId="{5216A4CF-23BE-4B14-9693-0B4B0909A35B}" destId="{BF6EB08F-91DE-4287-A9B2-697B4B35515C}" srcOrd="0" destOrd="0" presId="urn:microsoft.com/office/officeart/2016/7/layout/LinearArrowProcessNumbered"/>
    <dgm:cxn modelId="{B28CB34F-F6AB-4541-BC8C-CE64124FC7B5}" type="presParOf" srcId="{5216A4CF-23BE-4B14-9693-0B4B0909A35B}" destId="{A6493656-1D3D-4D67-9212-940F993D96AB}" srcOrd="1" destOrd="0" presId="urn:microsoft.com/office/officeart/2016/7/layout/LinearArrowProcessNumbered"/>
    <dgm:cxn modelId="{7D41FCDB-F040-49FA-8A38-707ADB6FA68B}" type="presParOf" srcId="{5216A4CF-23BE-4B14-9693-0B4B0909A35B}" destId="{36AF0E8B-F632-4D7C-B285-976CB53C167E}" srcOrd="2" destOrd="0" presId="urn:microsoft.com/office/officeart/2016/7/layout/LinearArrowProcessNumbered"/>
    <dgm:cxn modelId="{CA8EFF80-F1C1-4DDC-AC50-F2E88668E91F}" type="presParOf" srcId="{5216A4CF-23BE-4B14-9693-0B4B0909A35B}" destId="{8AA0EA77-3B3E-47CD-9CE3-4CCABC564BCF}" srcOrd="3" destOrd="0" presId="urn:microsoft.com/office/officeart/2016/7/layout/LinearArrowProcessNumbered"/>
    <dgm:cxn modelId="{65F842FF-AAE9-4238-B632-1AF9C9A45534}" type="presParOf" srcId="{E467A327-D8BC-4970-87BE-579151676BE5}" destId="{D05DE40C-1C87-4511-AC3B-7947FDA7D9F9}" srcOrd="2" destOrd="0" presId="urn:microsoft.com/office/officeart/2016/7/layout/LinearArrowProcessNumbered"/>
    <dgm:cxn modelId="{8997E59C-D6D6-4F26-9B90-34987BAAB63D}" type="presParOf" srcId="{28C3CE48-9E40-4DB0-AF24-1C057D78EA3B}" destId="{6A88CCA6-93A7-4187-A60D-24ADDCC43742}" srcOrd="23" destOrd="0" presId="urn:microsoft.com/office/officeart/2016/7/layout/LinearArrowProcessNumbered"/>
    <dgm:cxn modelId="{608C926D-429A-4053-8AD1-0D3E1777D2DA}" type="presParOf" srcId="{28C3CE48-9E40-4DB0-AF24-1C057D78EA3B}" destId="{3E17E179-71F9-49E2-B9F2-F86DFBDB25A3}" srcOrd="24" destOrd="0" presId="urn:microsoft.com/office/officeart/2016/7/layout/LinearArrowProcessNumbered"/>
    <dgm:cxn modelId="{68DD7BEE-C0FC-484A-8790-69A11E4A1073}" type="presParOf" srcId="{3E17E179-71F9-49E2-B9F2-F86DFBDB25A3}" destId="{D5775BF0-123B-4A92-B097-4BBA4F5F0A23}" srcOrd="0" destOrd="0" presId="urn:microsoft.com/office/officeart/2016/7/layout/LinearArrowProcessNumbered"/>
    <dgm:cxn modelId="{EDF6442D-DB18-4D58-ADAF-1B380CD36517}" type="presParOf" srcId="{3E17E179-71F9-49E2-B9F2-F86DFBDB25A3}" destId="{785184DF-4A40-493A-BB43-27074C6EE999}" srcOrd="1" destOrd="0" presId="urn:microsoft.com/office/officeart/2016/7/layout/LinearArrowProcessNumbered"/>
    <dgm:cxn modelId="{931C58A1-5FA9-4BFE-AA9F-6329412454CE}" type="presParOf" srcId="{785184DF-4A40-493A-BB43-27074C6EE999}" destId="{3818397E-E861-48D6-AE0B-810B541FCCEB}" srcOrd="0" destOrd="0" presId="urn:microsoft.com/office/officeart/2016/7/layout/LinearArrowProcessNumbered"/>
    <dgm:cxn modelId="{1D5480E8-A666-4A44-BC2A-F29538733FCD}" type="presParOf" srcId="{785184DF-4A40-493A-BB43-27074C6EE999}" destId="{66A4C9D9-C4B7-4DB5-8E0A-05569BB994CA}" srcOrd="1" destOrd="0" presId="urn:microsoft.com/office/officeart/2016/7/layout/LinearArrowProcessNumbered"/>
    <dgm:cxn modelId="{EDCBD273-06AC-4108-B000-FCC901515461}" type="presParOf" srcId="{785184DF-4A40-493A-BB43-27074C6EE999}" destId="{2D9CFDA2-8CD1-4835-BC35-58AF723C7F01}" srcOrd="2" destOrd="0" presId="urn:microsoft.com/office/officeart/2016/7/layout/LinearArrowProcessNumbered"/>
    <dgm:cxn modelId="{E109D242-F0D0-4CA9-8248-953BABBB53A9}" type="presParOf" srcId="{785184DF-4A40-493A-BB43-27074C6EE999}" destId="{9E177386-C036-437C-93B4-8E890D728CE2}" srcOrd="3" destOrd="0" presId="urn:microsoft.com/office/officeart/2016/7/layout/LinearArrowProcessNumbered"/>
    <dgm:cxn modelId="{88F46BA5-A5F7-45EE-9DD8-11D915FFBE22}" type="presParOf" srcId="{3E17E179-71F9-49E2-B9F2-F86DFBDB25A3}" destId="{D367B29F-C220-4CCF-9597-F523C39A6F2A}" srcOrd="2" destOrd="0" presId="urn:microsoft.com/office/officeart/2016/7/layout/LinearArrowProcessNumbered"/>
    <dgm:cxn modelId="{D09B3BF8-574A-4FD1-A763-53580B4CF7A8}" type="presParOf" srcId="{28C3CE48-9E40-4DB0-AF24-1C057D78EA3B}" destId="{111820E3-BCAE-42B5-A763-677DD6A851D9}" srcOrd="25" destOrd="0" presId="urn:microsoft.com/office/officeart/2016/7/layout/LinearArrowProcessNumbered"/>
    <dgm:cxn modelId="{1CE5A857-8DF5-4579-89ED-A01847F8B8BC}" type="presParOf" srcId="{28C3CE48-9E40-4DB0-AF24-1C057D78EA3B}" destId="{7496E9B5-97FE-4954-A6EC-B7F0FFD2BE56}" srcOrd="26" destOrd="0" presId="urn:microsoft.com/office/officeart/2016/7/layout/LinearArrowProcessNumbered"/>
    <dgm:cxn modelId="{E676F63C-D135-4BFC-8AE7-D36A02409F9F}" type="presParOf" srcId="{7496E9B5-97FE-4954-A6EC-B7F0FFD2BE56}" destId="{9990F08D-2322-4070-BE84-AA98BF1FAA59}" srcOrd="0" destOrd="0" presId="urn:microsoft.com/office/officeart/2016/7/layout/LinearArrowProcessNumbered"/>
    <dgm:cxn modelId="{21CB3F01-199C-4AB5-ADC9-43D3E2B7F90F}" type="presParOf" srcId="{7496E9B5-97FE-4954-A6EC-B7F0FFD2BE56}" destId="{6EB88897-1BCC-4CE1-ADB5-52C52458DFC6}" srcOrd="1" destOrd="0" presId="urn:microsoft.com/office/officeart/2016/7/layout/LinearArrowProcessNumbered"/>
    <dgm:cxn modelId="{0B4C50EB-1AAE-45FD-BCC3-6828BF831E84}" type="presParOf" srcId="{6EB88897-1BCC-4CE1-ADB5-52C52458DFC6}" destId="{1DD71B8B-379A-47BF-9843-2347AF9D5561}" srcOrd="0" destOrd="0" presId="urn:microsoft.com/office/officeart/2016/7/layout/LinearArrowProcessNumbered"/>
    <dgm:cxn modelId="{D8036364-B31D-4874-9A09-6CAD769044AB}" type="presParOf" srcId="{6EB88897-1BCC-4CE1-ADB5-52C52458DFC6}" destId="{A67D86D7-F071-4ED3-8DAD-046F4D349E27}" srcOrd="1" destOrd="0" presId="urn:microsoft.com/office/officeart/2016/7/layout/LinearArrowProcessNumbered"/>
    <dgm:cxn modelId="{A8AAE160-9255-4C9D-8EE7-8649B711774D}" type="presParOf" srcId="{6EB88897-1BCC-4CE1-ADB5-52C52458DFC6}" destId="{EC28339D-7205-47BF-8163-D4CD2CCCBE57}" srcOrd="2" destOrd="0" presId="urn:microsoft.com/office/officeart/2016/7/layout/LinearArrowProcessNumbered"/>
    <dgm:cxn modelId="{22076AE0-6225-4C49-9B88-C4D534C308D0}" type="presParOf" srcId="{6EB88897-1BCC-4CE1-ADB5-52C52458DFC6}" destId="{AA98908F-ABB4-4080-B6FE-9DBA77494424}" srcOrd="3" destOrd="0" presId="urn:microsoft.com/office/officeart/2016/7/layout/LinearArrowProcessNumbered"/>
    <dgm:cxn modelId="{310F6C79-7D2B-4846-9286-A4D138BEBFD4}" type="presParOf" srcId="{7496E9B5-97FE-4954-A6EC-B7F0FFD2BE56}" destId="{7520EAF7-A11F-46CA-BD95-AA9D10DDC30F}" srcOrd="2" destOrd="0" presId="urn:microsoft.com/office/officeart/2016/7/layout/LinearArrowProcessNumbered"/>
    <dgm:cxn modelId="{D8E89769-73B3-458C-A7A7-4A865CE89219}" type="presParOf" srcId="{28C3CE48-9E40-4DB0-AF24-1C057D78EA3B}" destId="{12628844-0B39-4798-B78A-A2F797B367C1}" srcOrd="27" destOrd="0" presId="urn:microsoft.com/office/officeart/2016/7/layout/LinearArrowProcessNumbered"/>
    <dgm:cxn modelId="{464A9469-3A4C-40FC-823A-66E53BB8E754}" type="presParOf" srcId="{28C3CE48-9E40-4DB0-AF24-1C057D78EA3B}" destId="{3ACFC37F-2605-45E2-9812-770C3041867C}" srcOrd="28" destOrd="0" presId="urn:microsoft.com/office/officeart/2016/7/layout/LinearArrowProcessNumbered"/>
    <dgm:cxn modelId="{CEC47690-F3B1-4DC2-8BAE-B1E133E929E4}" type="presParOf" srcId="{3ACFC37F-2605-45E2-9812-770C3041867C}" destId="{1EEEDDA2-6F0B-498D-A9E7-DC93599E36DB}" srcOrd="0" destOrd="0" presId="urn:microsoft.com/office/officeart/2016/7/layout/LinearArrowProcessNumbered"/>
    <dgm:cxn modelId="{A9CDEE9B-8B4E-4DD0-B3B8-FCB225673765}" type="presParOf" srcId="{3ACFC37F-2605-45E2-9812-770C3041867C}" destId="{3DB1FEBA-635D-4608-A128-D5651848D31F}" srcOrd="1" destOrd="0" presId="urn:microsoft.com/office/officeart/2016/7/layout/LinearArrowProcessNumbered"/>
    <dgm:cxn modelId="{88032D73-5EA4-42CC-9F50-3F51E6F7B0D4}" type="presParOf" srcId="{3DB1FEBA-635D-4608-A128-D5651848D31F}" destId="{8DD533B8-749B-4E32-B93A-72459BA6FBC5}" srcOrd="0" destOrd="0" presId="urn:microsoft.com/office/officeart/2016/7/layout/LinearArrowProcessNumbered"/>
    <dgm:cxn modelId="{B3249416-1BEF-43FE-A814-873EFDD0B9C4}" type="presParOf" srcId="{3DB1FEBA-635D-4608-A128-D5651848D31F}" destId="{D5D90F7C-F952-4BD4-9582-ECBFF5F2431F}" srcOrd="1" destOrd="0" presId="urn:microsoft.com/office/officeart/2016/7/layout/LinearArrowProcessNumbered"/>
    <dgm:cxn modelId="{C83E7563-D0EC-43B8-A999-8F37446242E1}" type="presParOf" srcId="{3DB1FEBA-635D-4608-A128-D5651848D31F}" destId="{CC2B6B4A-8274-4EB8-9630-FC006AF0E767}" srcOrd="2" destOrd="0" presId="urn:microsoft.com/office/officeart/2016/7/layout/LinearArrowProcessNumbered"/>
    <dgm:cxn modelId="{9FF47ED7-53D9-48E7-A2DB-9E1166B099BA}" type="presParOf" srcId="{3DB1FEBA-635D-4608-A128-D5651848D31F}" destId="{4E654734-7A96-4FD6-8AD3-B4F9D1EB9798}" srcOrd="3" destOrd="0" presId="urn:microsoft.com/office/officeart/2016/7/layout/LinearArrowProcessNumbered"/>
    <dgm:cxn modelId="{150C0EAB-08E5-40FE-87F2-B2362224235C}" type="presParOf" srcId="{3ACFC37F-2605-45E2-9812-770C3041867C}" destId="{4B2FDE24-3D6B-46BC-86B8-0127B5D6C24E}" srcOrd="2" destOrd="0" presId="urn:microsoft.com/office/officeart/2016/7/layout/LinearArrowProcessNumbered"/>
    <dgm:cxn modelId="{9E7517C6-786F-478A-9E88-D9D475EDC178}" type="presParOf" srcId="{28C3CE48-9E40-4DB0-AF24-1C057D78EA3B}" destId="{798A71A2-F544-4042-969A-432DEB6C44C6}" srcOrd="29" destOrd="0" presId="urn:microsoft.com/office/officeart/2016/7/layout/LinearArrowProcessNumbered"/>
    <dgm:cxn modelId="{F341E574-39E0-47A5-9870-92FCBB4B8137}" type="presParOf" srcId="{28C3CE48-9E40-4DB0-AF24-1C057D78EA3B}" destId="{38035507-84D5-4EFF-82B7-39743C337F18}" srcOrd="30" destOrd="0" presId="urn:microsoft.com/office/officeart/2016/7/layout/LinearArrowProcessNumbered"/>
    <dgm:cxn modelId="{5FE39FB4-9341-4D65-B4A8-D8BE5CB1BECF}" type="presParOf" srcId="{38035507-84D5-4EFF-82B7-39743C337F18}" destId="{E4BB875B-FD48-449E-8CD2-AD9AFCA81813}" srcOrd="0" destOrd="0" presId="urn:microsoft.com/office/officeart/2016/7/layout/LinearArrowProcessNumbered"/>
    <dgm:cxn modelId="{5DCF144F-8CF1-4A0F-80B0-603BEA9665C3}" type="presParOf" srcId="{38035507-84D5-4EFF-82B7-39743C337F18}" destId="{388C51C6-CEDC-4900-916A-0DE552C52326}" srcOrd="1" destOrd="0" presId="urn:microsoft.com/office/officeart/2016/7/layout/LinearArrowProcessNumbered"/>
    <dgm:cxn modelId="{17ECFB01-3D62-4D25-BA2D-BEE7114C5E85}" type="presParOf" srcId="{388C51C6-CEDC-4900-916A-0DE552C52326}" destId="{65B08742-4D8A-4878-9495-B411A5616CA5}" srcOrd="0" destOrd="0" presId="urn:microsoft.com/office/officeart/2016/7/layout/LinearArrowProcessNumbered"/>
    <dgm:cxn modelId="{A86CF042-5B7A-4A61-9219-9047F4F47D02}" type="presParOf" srcId="{388C51C6-CEDC-4900-916A-0DE552C52326}" destId="{F253308E-8372-456E-A74E-671DFCD85797}" srcOrd="1" destOrd="0" presId="urn:microsoft.com/office/officeart/2016/7/layout/LinearArrowProcessNumbered"/>
    <dgm:cxn modelId="{871DD669-1409-463B-9F35-5CD5ED61900D}" type="presParOf" srcId="{388C51C6-CEDC-4900-916A-0DE552C52326}" destId="{24F804F2-C3B1-4969-B312-153D147B1331}" srcOrd="2" destOrd="0" presId="urn:microsoft.com/office/officeart/2016/7/layout/LinearArrowProcessNumbered"/>
    <dgm:cxn modelId="{15A39ACA-C2BE-482C-804E-BA73FF156A85}" type="presParOf" srcId="{388C51C6-CEDC-4900-916A-0DE552C52326}" destId="{D41DB432-63F5-4F6C-9BCC-601A50555332}" srcOrd="3" destOrd="0" presId="urn:microsoft.com/office/officeart/2016/7/layout/LinearArrowProcessNumbered"/>
    <dgm:cxn modelId="{9A600B42-941D-47A9-BD18-68167D30508C}" type="presParOf" srcId="{38035507-84D5-4EFF-82B7-39743C337F18}" destId="{CEEE8C8C-E379-4851-8451-04CA177D6D83}"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D3C10-85E1-42EB-9FE5-61C48260B5DB}"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B5C61AFE-5E90-4DFA-B0A0-3683C4CCCF90}">
      <dgm:prSet/>
      <dgm:spPr/>
      <dgm:t>
        <a:bodyPr/>
        <a:lstStyle/>
        <a:p>
          <a:r>
            <a:rPr lang="en-US"/>
            <a:t>1940s</a:t>
          </a:r>
        </a:p>
      </dgm:t>
    </dgm:pt>
    <dgm:pt modelId="{7979A774-A004-48DF-974D-D7D15BB0BB95}" type="parTrans" cxnId="{0B3B0422-5B8D-4EB8-A5FA-FCAC5B5524A9}">
      <dgm:prSet/>
      <dgm:spPr/>
      <dgm:t>
        <a:bodyPr/>
        <a:lstStyle/>
        <a:p>
          <a:endParaRPr lang="en-US"/>
        </a:p>
      </dgm:t>
    </dgm:pt>
    <dgm:pt modelId="{C4569A1F-79EE-411A-9CB4-07D8B9F20D00}" type="sibTrans" cxnId="{0B3B0422-5B8D-4EB8-A5FA-FCAC5B5524A9}">
      <dgm:prSet/>
      <dgm:spPr/>
      <dgm:t>
        <a:bodyPr/>
        <a:lstStyle/>
        <a:p>
          <a:endParaRPr lang="en-US"/>
        </a:p>
      </dgm:t>
    </dgm:pt>
    <dgm:pt modelId="{BB7C4B1F-8956-40B2-9810-5F834DB3A89F}">
      <dgm:prSet/>
      <dgm:spPr/>
      <dgm:t>
        <a:bodyPr/>
        <a:lstStyle/>
        <a:p>
          <a:r>
            <a:rPr lang="en-US" dirty="0"/>
            <a:t>Cryptography encryption1.</a:t>
          </a:r>
        </a:p>
      </dgm:t>
    </dgm:pt>
    <dgm:pt modelId="{9F5B316B-CEBB-49ED-804F-0F34E6154B2E}" type="parTrans" cxnId="{D16E00E2-5521-4F57-BA2B-11F02D1809A0}">
      <dgm:prSet/>
      <dgm:spPr/>
      <dgm:t>
        <a:bodyPr/>
        <a:lstStyle/>
        <a:p>
          <a:endParaRPr lang="en-US"/>
        </a:p>
      </dgm:t>
    </dgm:pt>
    <dgm:pt modelId="{C14CF2E7-9161-4D1C-A65F-A7AE19B00D17}" type="sibTrans" cxnId="{D16E00E2-5521-4F57-BA2B-11F02D1809A0}">
      <dgm:prSet/>
      <dgm:spPr/>
      <dgm:t>
        <a:bodyPr/>
        <a:lstStyle/>
        <a:p>
          <a:endParaRPr lang="en-US"/>
        </a:p>
      </dgm:t>
    </dgm:pt>
    <dgm:pt modelId="{759B7CEF-4193-4928-99E0-0E8EAB82F379}">
      <dgm:prSet/>
      <dgm:spPr/>
      <dgm:t>
        <a:bodyPr/>
        <a:lstStyle/>
        <a:p>
          <a:r>
            <a:rPr lang="en-US" dirty="0"/>
            <a:t>1955</a:t>
          </a:r>
        </a:p>
      </dgm:t>
    </dgm:pt>
    <dgm:pt modelId="{55375DD3-DAC9-4340-8831-585C4B7522C0}" type="parTrans" cxnId="{F9853607-2EB3-4CAB-9154-33AF76CB1078}">
      <dgm:prSet/>
      <dgm:spPr/>
      <dgm:t>
        <a:bodyPr/>
        <a:lstStyle/>
        <a:p>
          <a:endParaRPr lang="en-US"/>
        </a:p>
      </dgm:t>
    </dgm:pt>
    <dgm:pt modelId="{ACCEDCC2-9BB6-44B1-878F-FAA1238C4E1E}" type="sibTrans" cxnId="{F9853607-2EB3-4CAB-9154-33AF76CB1078}">
      <dgm:prSet/>
      <dgm:spPr/>
      <dgm:t>
        <a:bodyPr/>
        <a:lstStyle/>
        <a:p>
          <a:endParaRPr lang="en-US"/>
        </a:p>
      </dgm:t>
    </dgm:pt>
    <dgm:pt modelId="{6AA8CD21-07F6-4523-ABAC-108FBEAA2165}">
      <dgm:prSet/>
      <dgm:spPr/>
      <dgm:t>
        <a:bodyPr/>
        <a:lstStyle/>
        <a:p>
          <a:r>
            <a:rPr lang="en-US" dirty="0"/>
            <a:t>SHARE, Inc. founded as the first computer and software user’s group2.</a:t>
          </a:r>
        </a:p>
      </dgm:t>
    </dgm:pt>
    <dgm:pt modelId="{1DAF6BE8-D1E9-4669-B91C-0FFF9BD21B97}" type="parTrans" cxnId="{60B7DB08-2767-4446-8436-CBAA9E98D644}">
      <dgm:prSet/>
      <dgm:spPr/>
      <dgm:t>
        <a:bodyPr/>
        <a:lstStyle/>
        <a:p>
          <a:endParaRPr lang="en-US"/>
        </a:p>
      </dgm:t>
    </dgm:pt>
    <dgm:pt modelId="{174A444C-9A68-4788-9E76-D7DDB0EFCCA6}" type="sibTrans" cxnId="{60B7DB08-2767-4446-8436-CBAA9E98D644}">
      <dgm:prSet/>
      <dgm:spPr/>
      <dgm:t>
        <a:bodyPr/>
        <a:lstStyle/>
        <a:p>
          <a:endParaRPr lang="en-US"/>
        </a:p>
      </dgm:t>
    </dgm:pt>
    <dgm:pt modelId="{629D21D4-A6A5-4DD9-9A60-910004E3347C}">
      <dgm:prSet/>
      <dgm:spPr/>
      <dgm:t>
        <a:bodyPr/>
        <a:lstStyle/>
        <a:p>
          <a:r>
            <a:rPr lang="en-US"/>
            <a:t>1968</a:t>
          </a:r>
        </a:p>
      </dgm:t>
    </dgm:pt>
    <dgm:pt modelId="{F9254E4E-0D9F-425A-ABAF-105AF8DA8B18}" type="parTrans" cxnId="{4034E11C-52AD-4534-8D71-D0AD6AC0B44D}">
      <dgm:prSet/>
      <dgm:spPr/>
      <dgm:t>
        <a:bodyPr/>
        <a:lstStyle/>
        <a:p>
          <a:endParaRPr lang="en-US"/>
        </a:p>
      </dgm:t>
    </dgm:pt>
    <dgm:pt modelId="{C33579C4-C5D2-4738-B771-70D9D682D0F6}" type="sibTrans" cxnId="{4034E11C-52AD-4534-8D71-D0AD6AC0B44D}">
      <dgm:prSet/>
      <dgm:spPr/>
      <dgm:t>
        <a:bodyPr/>
        <a:lstStyle/>
        <a:p>
          <a:endParaRPr lang="en-US"/>
        </a:p>
      </dgm:t>
    </dgm:pt>
    <dgm:pt modelId="{902E1246-CDE4-4050-B16D-D207B4EC1DD8}">
      <dgm:prSet/>
      <dgm:spPr/>
      <dgm:t>
        <a:bodyPr/>
        <a:lstStyle/>
        <a:p>
          <a:r>
            <a:rPr lang="en-US"/>
            <a:t>The origin of conceptualizing and launching a project for UNIX2.</a:t>
          </a:r>
        </a:p>
      </dgm:t>
    </dgm:pt>
    <dgm:pt modelId="{B9964C83-B156-4957-85AC-8837928150A4}" type="parTrans" cxnId="{6CED0EB3-9FCE-4223-8D38-82C24A4A58B7}">
      <dgm:prSet/>
      <dgm:spPr/>
      <dgm:t>
        <a:bodyPr/>
        <a:lstStyle/>
        <a:p>
          <a:endParaRPr lang="en-US"/>
        </a:p>
      </dgm:t>
    </dgm:pt>
    <dgm:pt modelId="{2ECC4FCA-170D-49F5-90A7-E08530BCB073}" type="sibTrans" cxnId="{6CED0EB3-9FCE-4223-8D38-82C24A4A58B7}">
      <dgm:prSet/>
      <dgm:spPr/>
      <dgm:t>
        <a:bodyPr/>
        <a:lstStyle/>
        <a:p>
          <a:endParaRPr lang="en-US"/>
        </a:p>
      </dgm:t>
    </dgm:pt>
    <dgm:pt modelId="{2B2E21A0-3625-4164-AEF9-58361165260B}">
      <dgm:prSet/>
      <dgm:spPr/>
      <dgm:t>
        <a:bodyPr/>
        <a:lstStyle/>
        <a:p>
          <a:r>
            <a:rPr lang="en-US"/>
            <a:t>1976</a:t>
          </a:r>
        </a:p>
      </dgm:t>
    </dgm:pt>
    <dgm:pt modelId="{3FFCE40F-E342-4E89-83C3-E77F55A85A1A}" type="parTrans" cxnId="{5CCA7662-35D2-4C38-9223-27347B864017}">
      <dgm:prSet/>
      <dgm:spPr/>
      <dgm:t>
        <a:bodyPr/>
        <a:lstStyle/>
        <a:p>
          <a:endParaRPr lang="en-US"/>
        </a:p>
      </dgm:t>
    </dgm:pt>
    <dgm:pt modelId="{B33DF8E4-B626-445D-B7A0-CA5905907FA8}" type="sibTrans" cxnId="{5CCA7662-35D2-4C38-9223-27347B864017}">
      <dgm:prSet/>
      <dgm:spPr/>
      <dgm:t>
        <a:bodyPr/>
        <a:lstStyle/>
        <a:p>
          <a:endParaRPr lang="en-US"/>
        </a:p>
      </dgm:t>
    </dgm:pt>
    <dgm:pt modelId="{D3982A10-13C9-4B37-8A42-A8E54AF0ADD9}">
      <dgm:prSet/>
      <dgm:spPr/>
      <dgm:t>
        <a:bodyPr/>
        <a:lstStyle/>
        <a:p>
          <a:r>
            <a:rPr lang="en-US"/>
            <a:t>Whitfield Diffie and Martin Hellman published “New Directions in Cryptography.”2.</a:t>
          </a:r>
        </a:p>
      </dgm:t>
    </dgm:pt>
    <dgm:pt modelId="{15C5396A-0E21-41D6-BBB1-B75F5AF0DE14}" type="parTrans" cxnId="{E606485C-D70F-4A74-AB4F-D4A30119624E}">
      <dgm:prSet/>
      <dgm:spPr/>
      <dgm:t>
        <a:bodyPr/>
        <a:lstStyle/>
        <a:p>
          <a:endParaRPr lang="en-US"/>
        </a:p>
      </dgm:t>
    </dgm:pt>
    <dgm:pt modelId="{D8BDD2D3-D3AE-4BD8-A8AD-78B4F2798411}" type="sibTrans" cxnId="{E606485C-D70F-4A74-AB4F-D4A30119624E}">
      <dgm:prSet/>
      <dgm:spPr/>
      <dgm:t>
        <a:bodyPr/>
        <a:lstStyle/>
        <a:p>
          <a:endParaRPr lang="en-US"/>
        </a:p>
      </dgm:t>
    </dgm:pt>
    <dgm:pt modelId="{B7575C49-4CD5-410A-A3E6-F854186AB747}">
      <dgm:prSet/>
      <dgm:spPr/>
      <dgm:t>
        <a:bodyPr/>
        <a:lstStyle/>
        <a:p>
          <a:r>
            <a:rPr lang="en-US"/>
            <a:t>1980s-2000s</a:t>
          </a:r>
        </a:p>
      </dgm:t>
    </dgm:pt>
    <dgm:pt modelId="{937C96E8-9350-4FA7-933D-7EA079CAD0B7}" type="parTrans" cxnId="{14CF1BA3-0B5B-4D8F-8C26-6FD09C52EE76}">
      <dgm:prSet/>
      <dgm:spPr/>
      <dgm:t>
        <a:bodyPr/>
        <a:lstStyle/>
        <a:p>
          <a:endParaRPr lang="en-US"/>
        </a:p>
      </dgm:t>
    </dgm:pt>
    <dgm:pt modelId="{EE252C5A-F574-45C2-AF05-D512057BC0C5}" type="sibTrans" cxnId="{14CF1BA3-0B5B-4D8F-8C26-6FD09C52EE76}">
      <dgm:prSet/>
      <dgm:spPr/>
      <dgm:t>
        <a:bodyPr/>
        <a:lstStyle/>
        <a:p>
          <a:endParaRPr lang="en-US"/>
        </a:p>
      </dgm:t>
    </dgm:pt>
    <dgm:pt modelId="{BEDC3ECD-C1D0-4C01-B2F1-1208C821E3B9}">
      <dgm:prSet/>
      <dgm:spPr/>
      <dgm:t>
        <a:bodyPr/>
        <a:lstStyle/>
        <a:p>
          <a:r>
            <a:rPr lang="en-US"/>
            <a:t>Open-source community, digital money, distributed computing, and development and use of cryptographic techniques like SHA function, ECDSA1.</a:t>
          </a:r>
        </a:p>
      </dgm:t>
    </dgm:pt>
    <dgm:pt modelId="{D043BCCA-1D30-43FF-8409-EF3D26A5A954}" type="parTrans" cxnId="{A185D6A3-10BD-4583-A6DF-397B30A94A4D}">
      <dgm:prSet/>
      <dgm:spPr/>
      <dgm:t>
        <a:bodyPr/>
        <a:lstStyle/>
        <a:p>
          <a:endParaRPr lang="en-US"/>
        </a:p>
      </dgm:t>
    </dgm:pt>
    <dgm:pt modelId="{5EC2DD3F-C320-45CD-87A2-EB6C75810704}" type="sibTrans" cxnId="{A185D6A3-10BD-4583-A6DF-397B30A94A4D}">
      <dgm:prSet/>
      <dgm:spPr/>
      <dgm:t>
        <a:bodyPr/>
        <a:lstStyle/>
        <a:p>
          <a:endParaRPr lang="en-US"/>
        </a:p>
      </dgm:t>
    </dgm:pt>
    <dgm:pt modelId="{3E3A5FD0-CE23-4506-B868-5B9C54C711CB}">
      <dgm:prSet/>
      <dgm:spPr/>
      <dgm:t>
        <a:bodyPr/>
        <a:lstStyle/>
        <a:p>
          <a:r>
            <a:rPr lang="en-US"/>
            <a:t>1990s</a:t>
          </a:r>
        </a:p>
      </dgm:t>
    </dgm:pt>
    <dgm:pt modelId="{3F066E9A-EC1C-43B3-9240-D67ACEBC2A37}" type="parTrans" cxnId="{0D91518C-C8E1-4C13-9FB0-3BF22F78037A}">
      <dgm:prSet/>
      <dgm:spPr/>
      <dgm:t>
        <a:bodyPr/>
        <a:lstStyle/>
        <a:p>
          <a:endParaRPr lang="en-US"/>
        </a:p>
      </dgm:t>
    </dgm:pt>
    <dgm:pt modelId="{AFD38E6B-A8CA-4925-AF1C-D57B2CA4DBD2}" type="sibTrans" cxnId="{0D91518C-C8E1-4C13-9FB0-3BF22F78037A}">
      <dgm:prSet/>
      <dgm:spPr/>
      <dgm:t>
        <a:bodyPr/>
        <a:lstStyle/>
        <a:p>
          <a:endParaRPr lang="en-US"/>
        </a:p>
      </dgm:t>
    </dgm:pt>
    <dgm:pt modelId="{83D2625C-9394-4A97-ACA9-E61556DC652F}">
      <dgm:prSet/>
      <dgm:spPr/>
      <dgm:t>
        <a:bodyPr/>
        <a:lstStyle/>
        <a:p>
          <a:r>
            <a:rPr lang="en-US"/>
            <a:t>Peer to Peer, P2P networks1.</a:t>
          </a:r>
        </a:p>
      </dgm:t>
    </dgm:pt>
    <dgm:pt modelId="{D97BEC9F-0DF3-4DB8-9338-0D2CA8CA5F9A}" type="parTrans" cxnId="{06D19A9A-B062-4B78-BB3D-37B3EF635C0F}">
      <dgm:prSet/>
      <dgm:spPr/>
      <dgm:t>
        <a:bodyPr/>
        <a:lstStyle/>
        <a:p>
          <a:endParaRPr lang="en-US"/>
        </a:p>
      </dgm:t>
    </dgm:pt>
    <dgm:pt modelId="{6DE2DB8F-8A3C-42D5-942A-0ACFF911CC63}" type="sibTrans" cxnId="{06D19A9A-B062-4B78-BB3D-37B3EF635C0F}">
      <dgm:prSet/>
      <dgm:spPr/>
      <dgm:t>
        <a:bodyPr/>
        <a:lstStyle/>
        <a:p>
          <a:endParaRPr lang="en-US"/>
        </a:p>
      </dgm:t>
    </dgm:pt>
    <dgm:pt modelId="{1DB48320-69B7-4646-8AE1-412EBFD0A62D}">
      <dgm:prSet/>
      <dgm:spPr/>
      <dgm:t>
        <a:bodyPr/>
        <a:lstStyle/>
        <a:p>
          <a:r>
            <a:rPr lang="en-US"/>
            <a:t>1991</a:t>
          </a:r>
        </a:p>
      </dgm:t>
    </dgm:pt>
    <dgm:pt modelId="{4DA0C3C8-9239-4F37-9E94-D0649A1378CA}" type="parTrans" cxnId="{15F4FA8E-05EB-4E9A-956F-69412BC3DD99}">
      <dgm:prSet/>
      <dgm:spPr/>
      <dgm:t>
        <a:bodyPr/>
        <a:lstStyle/>
        <a:p>
          <a:endParaRPr lang="en-US"/>
        </a:p>
      </dgm:t>
    </dgm:pt>
    <dgm:pt modelId="{4A997CF2-D430-4DC9-9B80-314585612302}" type="sibTrans" cxnId="{15F4FA8E-05EB-4E9A-956F-69412BC3DD99}">
      <dgm:prSet/>
      <dgm:spPr/>
      <dgm:t>
        <a:bodyPr/>
        <a:lstStyle/>
        <a:p>
          <a:endParaRPr lang="en-US"/>
        </a:p>
      </dgm:t>
    </dgm:pt>
    <dgm:pt modelId="{5BB28FE8-D875-4810-90FF-F74DF6A0AF82}">
      <dgm:prSet/>
      <dgm:spPr/>
      <dgm:t>
        <a:bodyPr/>
        <a:lstStyle/>
        <a:p>
          <a:r>
            <a:rPr lang="en-US"/>
            <a:t>Stuart Haber and W. Scott Stornetta developed a way to timestamp digital documents so people couldn’t tamper with them1.</a:t>
          </a:r>
        </a:p>
      </dgm:t>
    </dgm:pt>
    <dgm:pt modelId="{DE8BACFD-BF5C-4601-B9BE-BA7F549682E3}" type="parTrans" cxnId="{40C564C6-9FCB-4A3A-8380-3C64844E8FD8}">
      <dgm:prSet/>
      <dgm:spPr/>
      <dgm:t>
        <a:bodyPr/>
        <a:lstStyle/>
        <a:p>
          <a:endParaRPr lang="en-US"/>
        </a:p>
      </dgm:t>
    </dgm:pt>
    <dgm:pt modelId="{705CCC5B-930F-4B35-83E7-85DBC92C2375}" type="sibTrans" cxnId="{40C564C6-9FCB-4A3A-8380-3C64844E8FD8}">
      <dgm:prSet/>
      <dgm:spPr/>
      <dgm:t>
        <a:bodyPr/>
        <a:lstStyle/>
        <a:p>
          <a:endParaRPr lang="en-US"/>
        </a:p>
      </dgm:t>
    </dgm:pt>
    <dgm:pt modelId="{9CADD638-1A82-4007-940C-E7599C982CF7}">
      <dgm:prSet/>
      <dgm:spPr/>
      <dgm:t>
        <a:bodyPr/>
        <a:lstStyle/>
        <a:p>
          <a:r>
            <a:rPr lang="en-US"/>
            <a:t>1992</a:t>
          </a:r>
        </a:p>
      </dgm:t>
    </dgm:pt>
    <dgm:pt modelId="{82D83B35-48BC-4339-B7CE-17B823E78B8C}" type="parTrans" cxnId="{369301C1-EB8A-4DD9-8A32-7FB6E7FA5862}">
      <dgm:prSet/>
      <dgm:spPr/>
      <dgm:t>
        <a:bodyPr/>
        <a:lstStyle/>
        <a:p>
          <a:endParaRPr lang="en-US"/>
        </a:p>
      </dgm:t>
    </dgm:pt>
    <dgm:pt modelId="{E7C55B12-60BD-40D2-92E7-B968FCBA34AD}" type="sibTrans" cxnId="{369301C1-EB8A-4DD9-8A32-7FB6E7FA5862}">
      <dgm:prSet/>
      <dgm:spPr/>
      <dgm:t>
        <a:bodyPr/>
        <a:lstStyle/>
        <a:p>
          <a:endParaRPr lang="en-US"/>
        </a:p>
      </dgm:t>
    </dgm:pt>
    <dgm:pt modelId="{E59957E1-DE5B-4BA6-AB87-EABF45540DF2}">
      <dgm:prSet/>
      <dgm:spPr/>
      <dgm:t>
        <a:bodyPr/>
        <a:lstStyle/>
        <a:p>
          <a:r>
            <a:rPr lang="en-US"/>
            <a:t>Haber and Stornetta added functionality to this timestamping method, allowing it to store multiple documents in one block2.</a:t>
          </a:r>
        </a:p>
      </dgm:t>
    </dgm:pt>
    <dgm:pt modelId="{CB34266D-CA56-4C25-952A-EE90D5C28A64}" type="parTrans" cxnId="{5567661F-CB9C-475B-ACC1-12E91068D61C}">
      <dgm:prSet/>
      <dgm:spPr/>
      <dgm:t>
        <a:bodyPr/>
        <a:lstStyle/>
        <a:p>
          <a:endParaRPr lang="en-US"/>
        </a:p>
      </dgm:t>
    </dgm:pt>
    <dgm:pt modelId="{27C70819-C699-41AC-83B9-E3FE567D0B11}" type="sibTrans" cxnId="{5567661F-CB9C-475B-ACC1-12E91068D61C}">
      <dgm:prSet/>
      <dgm:spPr/>
      <dgm:t>
        <a:bodyPr/>
        <a:lstStyle/>
        <a:p>
          <a:endParaRPr lang="en-US"/>
        </a:p>
      </dgm:t>
    </dgm:pt>
    <dgm:pt modelId="{17D3E333-E1F3-4311-A784-3C2428DE41FD}">
      <dgm:prSet/>
      <dgm:spPr/>
      <dgm:t>
        <a:bodyPr/>
        <a:lstStyle/>
        <a:p>
          <a:r>
            <a:rPr lang="en-US"/>
            <a:t>2004</a:t>
          </a:r>
        </a:p>
      </dgm:t>
    </dgm:pt>
    <dgm:pt modelId="{940E474F-5786-4A54-9ED8-3FBE2F39973D}" type="parTrans" cxnId="{1106C2E6-A8AA-476A-B071-3BA0FB7BB53C}">
      <dgm:prSet/>
      <dgm:spPr/>
      <dgm:t>
        <a:bodyPr/>
        <a:lstStyle/>
        <a:p>
          <a:endParaRPr lang="en-US"/>
        </a:p>
      </dgm:t>
    </dgm:pt>
    <dgm:pt modelId="{2CDE7B56-6865-4642-9ECC-C030C49FA18B}" type="sibTrans" cxnId="{1106C2E6-A8AA-476A-B071-3BA0FB7BB53C}">
      <dgm:prSet/>
      <dgm:spPr/>
      <dgm:t>
        <a:bodyPr/>
        <a:lstStyle/>
        <a:p>
          <a:endParaRPr lang="en-US"/>
        </a:p>
      </dgm:t>
    </dgm:pt>
    <dgm:pt modelId="{EEC9B47E-69A7-43C2-887A-D6FF0842659D}">
      <dgm:prSet/>
      <dgm:spPr/>
      <dgm:t>
        <a:bodyPr/>
        <a:lstStyle/>
        <a:p>
          <a:r>
            <a:rPr lang="en-US"/>
            <a:t>Their patent expired and went under the radar until cryptocurrency made blockchains catch on later2.</a:t>
          </a:r>
        </a:p>
      </dgm:t>
    </dgm:pt>
    <dgm:pt modelId="{AB0F568A-8952-482D-B1F9-3326FA81168D}" type="parTrans" cxnId="{DCD9BCB5-E49B-46FF-8DEA-43F0C0B5655B}">
      <dgm:prSet/>
      <dgm:spPr/>
      <dgm:t>
        <a:bodyPr/>
        <a:lstStyle/>
        <a:p>
          <a:endParaRPr lang="en-US"/>
        </a:p>
      </dgm:t>
    </dgm:pt>
    <dgm:pt modelId="{3B8892D2-1CD9-4B03-A530-6685E3691EE2}" type="sibTrans" cxnId="{DCD9BCB5-E49B-46FF-8DEA-43F0C0B5655B}">
      <dgm:prSet/>
      <dgm:spPr/>
      <dgm:t>
        <a:bodyPr/>
        <a:lstStyle/>
        <a:p>
          <a:endParaRPr lang="en-US"/>
        </a:p>
      </dgm:t>
    </dgm:pt>
    <dgm:pt modelId="{1D1153F4-7270-4669-9F23-FEECED3DB319}">
      <dgm:prSet/>
      <dgm:spPr/>
      <dgm:t>
        <a:bodyPr/>
        <a:lstStyle/>
        <a:p>
          <a:r>
            <a:rPr lang="en-US"/>
            <a:t>2004</a:t>
          </a:r>
        </a:p>
      </dgm:t>
    </dgm:pt>
    <dgm:pt modelId="{DB607C0C-411A-4669-A680-79F10FD03931}" type="parTrans" cxnId="{03B3BAD5-8966-403E-87AB-BC52636C1B81}">
      <dgm:prSet/>
      <dgm:spPr/>
      <dgm:t>
        <a:bodyPr/>
        <a:lstStyle/>
        <a:p>
          <a:endParaRPr lang="en-US"/>
        </a:p>
      </dgm:t>
    </dgm:pt>
    <dgm:pt modelId="{58A8D01F-9749-4855-BA4E-0E3E6F5E759B}" type="sibTrans" cxnId="{03B3BAD5-8966-403E-87AB-BC52636C1B81}">
      <dgm:prSet/>
      <dgm:spPr/>
      <dgm:t>
        <a:bodyPr/>
        <a:lstStyle/>
        <a:p>
          <a:endParaRPr lang="en-US"/>
        </a:p>
      </dgm:t>
    </dgm:pt>
    <dgm:pt modelId="{170E0FFA-3113-4134-B5F7-F8087462500D}">
      <dgm:prSet/>
      <dgm:spPr/>
      <dgm:t>
        <a:bodyPr/>
        <a:lstStyle/>
        <a:p>
          <a:r>
            <a:rPr lang="en-US"/>
            <a:t>Hal Finney invented the first reusable proof-of-work (RPoW) system2.</a:t>
          </a:r>
        </a:p>
      </dgm:t>
    </dgm:pt>
    <dgm:pt modelId="{A09F2EB1-5D58-450F-AACB-1127759B1C42}" type="parTrans" cxnId="{C7A07DDF-B074-4116-A849-FD3FA2BDBC09}">
      <dgm:prSet/>
      <dgm:spPr/>
      <dgm:t>
        <a:bodyPr/>
        <a:lstStyle/>
        <a:p>
          <a:endParaRPr lang="en-US"/>
        </a:p>
      </dgm:t>
    </dgm:pt>
    <dgm:pt modelId="{689645CC-EF09-45D4-833A-D8C1ED27CFF2}" type="sibTrans" cxnId="{C7A07DDF-B074-4116-A849-FD3FA2BDBC09}">
      <dgm:prSet/>
      <dgm:spPr/>
      <dgm:t>
        <a:bodyPr/>
        <a:lstStyle/>
        <a:p>
          <a:endParaRPr lang="en-US"/>
        </a:p>
      </dgm:t>
    </dgm:pt>
    <dgm:pt modelId="{7E07E7CB-92EB-4AED-A496-A3FD6238D54E}" type="pres">
      <dgm:prSet presAssocID="{AFDD3C10-85E1-42EB-9FE5-61C48260B5DB}" presName="Name0" presStyleCnt="0">
        <dgm:presLayoutVars>
          <dgm:chMax/>
          <dgm:chPref/>
          <dgm:animLvl val="lvl"/>
        </dgm:presLayoutVars>
      </dgm:prSet>
      <dgm:spPr/>
    </dgm:pt>
    <dgm:pt modelId="{892DBD97-9C8E-403E-B6A1-0AB21CB314F4}" type="pres">
      <dgm:prSet presAssocID="{B5C61AFE-5E90-4DFA-B0A0-3683C4CCCF90}" presName="composite" presStyleCnt="0"/>
      <dgm:spPr/>
    </dgm:pt>
    <dgm:pt modelId="{7C32ED5F-C562-480F-B5F6-BB61678DB321}" type="pres">
      <dgm:prSet presAssocID="{B5C61AFE-5E90-4DFA-B0A0-3683C4CCCF90}" presName="Parent1" presStyleLbl="alignNode1" presStyleIdx="0" presStyleCnt="10">
        <dgm:presLayoutVars>
          <dgm:chMax val="1"/>
          <dgm:chPref val="1"/>
          <dgm:bulletEnabled val="1"/>
        </dgm:presLayoutVars>
      </dgm:prSet>
      <dgm:spPr/>
    </dgm:pt>
    <dgm:pt modelId="{CBE37934-8D06-4FAC-9B80-2F7C59088BD4}" type="pres">
      <dgm:prSet presAssocID="{B5C61AFE-5E90-4DFA-B0A0-3683C4CCCF90}" presName="Childtext1" presStyleLbl="revTx" presStyleIdx="0" presStyleCnt="10">
        <dgm:presLayoutVars>
          <dgm:chMax val="0"/>
          <dgm:chPref val="0"/>
          <dgm:bulletEnabled/>
        </dgm:presLayoutVars>
      </dgm:prSet>
      <dgm:spPr/>
    </dgm:pt>
    <dgm:pt modelId="{71BE32D6-D20C-4D7F-9C07-C1AB7C9F724E}" type="pres">
      <dgm:prSet presAssocID="{B5C61AFE-5E90-4DFA-B0A0-3683C4CCCF90}" presName="ConnectLine" presStyleLbl="sibTrans1D1" presStyleIdx="0" presStyleCnt="10"/>
      <dgm:spPr>
        <a:noFill/>
        <a:ln w="12700" cap="flat" cmpd="sng" algn="ctr">
          <a:solidFill>
            <a:schemeClr val="accent1">
              <a:hueOff val="0"/>
              <a:satOff val="0"/>
              <a:lumOff val="0"/>
              <a:alphaOff val="0"/>
            </a:schemeClr>
          </a:solidFill>
          <a:prstDash val="dash"/>
        </a:ln>
        <a:effectLst/>
      </dgm:spPr>
    </dgm:pt>
    <dgm:pt modelId="{72167BCD-0657-4A37-AE30-525B10BC9EC3}" type="pres">
      <dgm:prSet presAssocID="{B5C61AFE-5E90-4DFA-B0A0-3683C4CCCF90}" presName="ConnectLineEnd" presStyleLbl="node1" presStyleIdx="0" presStyleCnt="10"/>
      <dgm:spPr/>
    </dgm:pt>
    <dgm:pt modelId="{EB5F6DBA-E8B8-4D08-9DD8-C02E47A978A0}" type="pres">
      <dgm:prSet presAssocID="{B5C61AFE-5E90-4DFA-B0A0-3683C4CCCF90}" presName="EmptyPane" presStyleCnt="0"/>
      <dgm:spPr/>
    </dgm:pt>
    <dgm:pt modelId="{3BD4A98F-4EB6-40BD-978B-62913BB14B6E}" type="pres">
      <dgm:prSet presAssocID="{C4569A1F-79EE-411A-9CB4-07D8B9F20D00}" presName="spaceBetweenRectangles" presStyleLbl="fgAcc1" presStyleIdx="0" presStyleCnt="9"/>
      <dgm:spPr/>
    </dgm:pt>
    <dgm:pt modelId="{A3182649-2BF7-4C6B-BB98-855CCF2C4CD6}" type="pres">
      <dgm:prSet presAssocID="{759B7CEF-4193-4928-99E0-0E8EAB82F379}" presName="composite" presStyleCnt="0"/>
      <dgm:spPr/>
    </dgm:pt>
    <dgm:pt modelId="{1691CFF9-FD4C-4973-B74F-3EF843747C59}" type="pres">
      <dgm:prSet presAssocID="{759B7CEF-4193-4928-99E0-0E8EAB82F379}" presName="Parent1" presStyleLbl="alignNode1" presStyleIdx="1" presStyleCnt="10">
        <dgm:presLayoutVars>
          <dgm:chMax val="1"/>
          <dgm:chPref val="1"/>
          <dgm:bulletEnabled val="1"/>
        </dgm:presLayoutVars>
      </dgm:prSet>
      <dgm:spPr/>
    </dgm:pt>
    <dgm:pt modelId="{19153DB6-96B1-443B-B312-70E58DFAEE9E}" type="pres">
      <dgm:prSet presAssocID="{759B7CEF-4193-4928-99E0-0E8EAB82F379}" presName="Childtext1" presStyleLbl="revTx" presStyleIdx="1" presStyleCnt="10">
        <dgm:presLayoutVars>
          <dgm:chMax val="0"/>
          <dgm:chPref val="0"/>
          <dgm:bulletEnabled/>
        </dgm:presLayoutVars>
      </dgm:prSet>
      <dgm:spPr/>
    </dgm:pt>
    <dgm:pt modelId="{9E38C7C5-62CD-4FE1-9388-25B7C4117E07}" type="pres">
      <dgm:prSet presAssocID="{759B7CEF-4193-4928-99E0-0E8EAB82F379}" presName="ConnectLine" presStyleLbl="sibTrans1D1" presStyleIdx="1" presStyleCnt="10"/>
      <dgm:spPr>
        <a:noFill/>
        <a:ln w="12700" cap="flat" cmpd="sng" algn="ctr">
          <a:solidFill>
            <a:schemeClr val="accent1">
              <a:hueOff val="0"/>
              <a:satOff val="0"/>
              <a:lumOff val="0"/>
              <a:alphaOff val="0"/>
            </a:schemeClr>
          </a:solidFill>
          <a:prstDash val="dash"/>
        </a:ln>
        <a:effectLst/>
      </dgm:spPr>
    </dgm:pt>
    <dgm:pt modelId="{B635856B-E1BD-4120-A6D5-428095A27813}" type="pres">
      <dgm:prSet presAssocID="{759B7CEF-4193-4928-99E0-0E8EAB82F379}" presName="ConnectLineEnd" presStyleLbl="node1" presStyleIdx="1" presStyleCnt="10"/>
      <dgm:spPr/>
    </dgm:pt>
    <dgm:pt modelId="{D87BC34A-C0CF-4BF5-90C3-5A58469B4BC4}" type="pres">
      <dgm:prSet presAssocID="{759B7CEF-4193-4928-99E0-0E8EAB82F379}" presName="EmptyPane" presStyleCnt="0"/>
      <dgm:spPr/>
    </dgm:pt>
    <dgm:pt modelId="{6949FECD-3375-4B8C-AB86-FC1ECF129586}" type="pres">
      <dgm:prSet presAssocID="{ACCEDCC2-9BB6-44B1-878F-FAA1238C4E1E}" presName="spaceBetweenRectangles" presStyleLbl="fgAcc1" presStyleIdx="1" presStyleCnt="9"/>
      <dgm:spPr/>
    </dgm:pt>
    <dgm:pt modelId="{06C62915-131B-460B-BBF9-06004A5C8EBF}" type="pres">
      <dgm:prSet presAssocID="{629D21D4-A6A5-4DD9-9A60-910004E3347C}" presName="composite" presStyleCnt="0"/>
      <dgm:spPr/>
    </dgm:pt>
    <dgm:pt modelId="{6587D940-C2B4-4255-959F-6BD600A7209A}" type="pres">
      <dgm:prSet presAssocID="{629D21D4-A6A5-4DD9-9A60-910004E3347C}" presName="Parent1" presStyleLbl="alignNode1" presStyleIdx="2" presStyleCnt="10">
        <dgm:presLayoutVars>
          <dgm:chMax val="1"/>
          <dgm:chPref val="1"/>
          <dgm:bulletEnabled val="1"/>
        </dgm:presLayoutVars>
      </dgm:prSet>
      <dgm:spPr/>
    </dgm:pt>
    <dgm:pt modelId="{1536F5F6-191F-435C-817C-AD9D488606A0}" type="pres">
      <dgm:prSet presAssocID="{629D21D4-A6A5-4DD9-9A60-910004E3347C}" presName="Childtext1" presStyleLbl="revTx" presStyleIdx="2" presStyleCnt="10">
        <dgm:presLayoutVars>
          <dgm:chMax val="0"/>
          <dgm:chPref val="0"/>
          <dgm:bulletEnabled/>
        </dgm:presLayoutVars>
      </dgm:prSet>
      <dgm:spPr/>
    </dgm:pt>
    <dgm:pt modelId="{0E7D89CB-4470-405A-8A61-AD77E10142DC}" type="pres">
      <dgm:prSet presAssocID="{629D21D4-A6A5-4DD9-9A60-910004E3347C}" presName="ConnectLine" presStyleLbl="sibTrans1D1" presStyleIdx="2" presStyleCnt="10"/>
      <dgm:spPr>
        <a:noFill/>
        <a:ln w="12700" cap="flat" cmpd="sng" algn="ctr">
          <a:solidFill>
            <a:schemeClr val="accent1">
              <a:hueOff val="0"/>
              <a:satOff val="0"/>
              <a:lumOff val="0"/>
              <a:alphaOff val="0"/>
            </a:schemeClr>
          </a:solidFill>
          <a:prstDash val="dash"/>
        </a:ln>
        <a:effectLst/>
      </dgm:spPr>
    </dgm:pt>
    <dgm:pt modelId="{055FFB82-0208-4778-82A6-5AF91B570823}" type="pres">
      <dgm:prSet presAssocID="{629D21D4-A6A5-4DD9-9A60-910004E3347C}" presName="ConnectLineEnd" presStyleLbl="node1" presStyleIdx="2" presStyleCnt="10"/>
      <dgm:spPr/>
    </dgm:pt>
    <dgm:pt modelId="{34FA5494-EC97-4547-ADC8-23AFE6DBB957}" type="pres">
      <dgm:prSet presAssocID="{629D21D4-A6A5-4DD9-9A60-910004E3347C}" presName="EmptyPane" presStyleCnt="0"/>
      <dgm:spPr/>
    </dgm:pt>
    <dgm:pt modelId="{FF9428AD-74AD-4A73-B84D-44FB2B6A5A22}" type="pres">
      <dgm:prSet presAssocID="{C33579C4-C5D2-4738-B771-70D9D682D0F6}" presName="spaceBetweenRectangles" presStyleLbl="fgAcc1" presStyleIdx="2" presStyleCnt="9"/>
      <dgm:spPr/>
    </dgm:pt>
    <dgm:pt modelId="{29DC6B95-9B81-441E-A14F-BD3FECEF3769}" type="pres">
      <dgm:prSet presAssocID="{2B2E21A0-3625-4164-AEF9-58361165260B}" presName="composite" presStyleCnt="0"/>
      <dgm:spPr/>
    </dgm:pt>
    <dgm:pt modelId="{C5D4282D-86A3-42AA-9FAD-297FD184111C}" type="pres">
      <dgm:prSet presAssocID="{2B2E21A0-3625-4164-AEF9-58361165260B}" presName="Parent1" presStyleLbl="alignNode1" presStyleIdx="3" presStyleCnt="10">
        <dgm:presLayoutVars>
          <dgm:chMax val="1"/>
          <dgm:chPref val="1"/>
          <dgm:bulletEnabled val="1"/>
        </dgm:presLayoutVars>
      </dgm:prSet>
      <dgm:spPr/>
    </dgm:pt>
    <dgm:pt modelId="{BEEFB8C5-4380-48CF-AC0D-EDD6D14525B1}" type="pres">
      <dgm:prSet presAssocID="{2B2E21A0-3625-4164-AEF9-58361165260B}" presName="Childtext1" presStyleLbl="revTx" presStyleIdx="3" presStyleCnt="10">
        <dgm:presLayoutVars>
          <dgm:chMax val="0"/>
          <dgm:chPref val="0"/>
          <dgm:bulletEnabled/>
        </dgm:presLayoutVars>
      </dgm:prSet>
      <dgm:spPr/>
    </dgm:pt>
    <dgm:pt modelId="{7FF3FE31-FFD3-4F43-BCDA-E25D5515B47A}" type="pres">
      <dgm:prSet presAssocID="{2B2E21A0-3625-4164-AEF9-58361165260B}" presName="ConnectLine" presStyleLbl="sibTrans1D1" presStyleIdx="3" presStyleCnt="10"/>
      <dgm:spPr>
        <a:noFill/>
        <a:ln w="12700" cap="flat" cmpd="sng" algn="ctr">
          <a:solidFill>
            <a:schemeClr val="accent1">
              <a:hueOff val="0"/>
              <a:satOff val="0"/>
              <a:lumOff val="0"/>
              <a:alphaOff val="0"/>
            </a:schemeClr>
          </a:solidFill>
          <a:prstDash val="dash"/>
        </a:ln>
        <a:effectLst/>
      </dgm:spPr>
    </dgm:pt>
    <dgm:pt modelId="{EB4FE0BB-B1CB-49F7-B2B2-3D586580A2D5}" type="pres">
      <dgm:prSet presAssocID="{2B2E21A0-3625-4164-AEF9-58361165260B}" presName="ConnectLineEnd" presStyleLbl="node1" presStyleIdx="3" presStyleCnt="10"/>
      <dgm:spPr/>
    </dgm:pt>
    <dgm:pt modelId="{F7DA9196-AD1C-454D-913D-0D870D934C6F}" type="pres">
      <dgm:prSet presAssocID="{2B2E21A0-3625-4164-AEF9-58361165260B}" presName="EmptyPane" presStyleCnt="0"/>
      <dgm:spPr/>
    </dgm:pt>
    <dgm:pt modelId="{D6889DF3-8DB8-4281-A80A-4CEDD4117AF0}" type="pres">
      <dgm:prSet presAssocID="{B33DF8E4-B626-445D-B7A0-CA5905907FA8}" presName="spaceBetweenRectangles" presStyleLbl="fgAcc1" presStyleIdx="3" presStyleCnt="9"/>
      <dgm:spPr/>
    </dgm:pt>
    <dgm:pt modelId="{E9758375-5B4D-4A2D-82C5-BDC45E8E6333}" type="pres">
      <dgm:prSet presAssocID="{B7575C49-4CD5-410A-A3E6-F854186AB747}" presName="composite" presStyleCnt="0"/>
      <dgm:spPr/>
    </dgm:pt>
    <dgm:pt modelId="{E62FD5DD-2976-457F-B9F8-68F6113F172F}" type="pres">
      <dgm:prSet presAssocID="{B7575C49-4CD5-410A-A3E6-F854186AB747}" presName="Parent1" presStyleLbl="alignNode1" presStyleIdx="4" presStyleCnt="10">
        <dgm:presLayoutVars>
          <dgm:chMax val="1"/>
          <dgm:chPref val="1"/>
          <dgm:bulletEnabled val="1"/>
        </dgm:presLayoutVars>
      </dgm:prSet>
      <dgm:spPr/>
    </dgm:pt>
    <dgm:pt modelId="{A2A0B5C1-EA55-4DF8-9003-C11C13675B5C}" type="pres">
      <dgm:prSet presAssocID="{B7575C49-4CD5-410A-A3E6-F854186AB747}" presName="Childtext1" presStyleLbl="revTx" presStyleIdx="4" presStyleCnt="10">
        <dgm:presLayoutVars>
          <dgm:chMax val="0"/>
          <dgm:chPref val="0"/>
          <dgm:bulletEnabled/>
        </dgm:presLayoutVars>
      </dgm:prSet>
      <dgm:spPr/>
    </dgm:pt>
    <dgm:pt modelId="{94B93360-CDC8-4441-9BAB-3FC5E96E916A}" type="pres">
      <dgm:prSet presAssocID="{B7575C49-4CD5-410A-A3E6-F854186AB747}" presName="ConnectLine" presStyleLbl="sibTrans1D1" presStyleIdx="4" presStyleCnt="10"/>
      <dgm:spPr>
        <a:noFill/>
        <a:ln w="12700" cap="flat" cmpd="sng" algn="ctr">
          <a:solidFill>
            <a:schemeClr val="accent1">
              <a:hueOff val="0"/>
              <a:satOff val="0"/>
              <a:lumOff val="0"/>
              <a:alphaOff val="0"/>
            </a:schemeClr>
          </a:solidFill>
          <a:prstDash val="dash"/>
        </a:ln>
        <a:effectLst/>
      </dgm:spPr>
    </dgm:pt>
    <dgm:pt modelId="{3C6E9248-2296-403E-898B-96ED5D4F0DB3}" type="pres">
      <dgm:prSet presAssocID="{B7575C49-4CD5-410A-A3E6-F854186AB747}" presName="ConnectLineEnd" presStyleLbl="node1" presStyleIdx="4" presStyleCnt="10"/>
      <dgm:spPr/>
    </dgm:pt>
    <dgm:pt modelId="{C9E7C1E7-3045-4DE9-8D1F-09937FD9E249}" type="pres">
      <dgm:prSet presAssocID="{B7575C49-4CD5-410A-A3E6-F854186AB747}" presName="EmptyPane" presStyleCnt="0"/>
      <dgm:spPr/>
    </dgm:pt>
    <dgm:pt modelId="{6D96D582-8615-4606-AD63-92CA0D2D1A14}" type="pres">
      <dgm:prSet presAssocID="{EE252C5A-F574-45C2-AF05-D512057BC0C5}" presName="spaceBetweenRectangles" presStyleLbl="fgAcc1" presStyleIdx="4" presStyleCnt="9"/>
      <dgm:spPr/>
    </dgm:pt>
    <dgm:pt modelId="{B50F7E2A-2CBA-4DEA-8A00-D3085F1FF97C}" type="pres">
      <dgm:prSet presAssocID="{3E3A5FD0-CE23-4506-B868-5B9C54C711CB}" presName="composite" presStyleCnt="0"/>
      <dgm:spPr/>
    </dgm:pt>
    <dgm:pt modelId="{27409D88-754C-46FB-8F0D-DA0883886155}" type="pres">
      <dgm:prSet presAssocID="{3E3A5FD0-CE23-4506-B868-5B9C54C711CB}" presName="Parent1" presStyleLbl="alignNode1" presStyleIdx="5" presStyleCnt="10">
        <dgm:presLayoutVars>
          <dgm:chMax val="1"/>
          <dgm:chPref val="1"/>
          <dgm:bulletEnabled val="1"/>
        </dgm:presLayoutVars>
      </dgm:prSet>
      <dgm:spPr/>
    </dgm:pt>
    <dgm:pt modelId="{7319F0B7-5872-419E-BD6C-8FD25DCE88F8}" type="pres">
      <dgm:prSet presAssocID="{3E3A5FD0-CE23-4506-B868-5B9C54C711CB}" presName="Childtext1" presStyleLbl="revTx" presStyleIdx="5" presStyleCnt="10">
        <dgm:presLayoutVars>
          <dgm:chMax val="0"/>
          <dgm:chPref val="0"/>
          <dgm:bulletEnabled/>
        </dgm:presLayoutVars>
      </dgm:prSet>
      <dgm:spPr/>
    </dgm:pt>
    <dgm:pt modelId="{386FA93E-54AD-462D-B2AB-A80C6181788D}" type="pres">
      <dgm:prSet presAssocID="{3E3A5FD0-CE23-4506-B868-5B9C54C711CB}" presName="ConnectLine" presStyleLbl="sibTrans1D1" presStyleIdx="5" presStyleCnt="10"/>
      <dgm:spPr>
        <a:noFill/>
        <a:ln w="12700" cap="flat" cmpd="sng" algn="ctr">
          <a:solidFill>
            <a:schemeClr val="accent1">
              <a:hueOff val="0"/>
              <a:satOff val="0"/>
              <a:lumOff val="0"/>
              <a:alphaOff val="0"/>
            </a:schemeClr>
          </a:solidFill>
          <a:prstDash val="dash"/>
        </a:ln>
        <a:effectLst/>
      </dgm:spPr>
    </dgm:pt>
    <dgm:pt modelId="{E69795EE-36C7-4172-A5BE-283803A97343}" type="pres">
      <dgm:prSet presAssocID="{3E3A5FD0-CE23-4506-B868-5B9C54C711CB}" presName="ConnectLineEnd" presStyleLbl="node1" presStyleIdx="5" presStyleCnt="10"/>
      <dgm:spPr/>
    </dgm:pt>
    <dgm:pt modelId="{30A7FFE6-8F75-4BDD-ACE5-B18D522B6E49}" type="pres">
      <dgm:prSet presAssocID="{3E3A5FD0-CE23-4506-B868-5B9C54C711CB}" presName="EmptyPane" presStyleCnt="0"/>
      <dgm:spPr/>
    </dgm:pt>
    <dgm:pt modelId="{80EABFE2-8BFA-4E9C-BD4B-578E03A411C5}" type="pres">
      <dgm:prSet presAssocID="{AFD38E6B-A8CA-4925-AF1C-D57B2CA4DBD2}" presName="spaceBetweenRectangles" presStyleLbl="fgAcc1" presStyleIdx="5" presStyleCnt="9"/>
      <dgm:spPr/>
    </dgm:pt>
    <dgm:pt modelId="{D0C227E3-AD45-4E9E-9FE8-4FE33513801B}" type="pres">
      <dgm:prSet presAssocID="{1DB48320-69B7-4646-8AE1-412EBFD0A62D}" presName="composite" presStyleCnt="0"/>
      <dgm:spPr/>
    </dgm:pt>
    <dgm:pt modelId="{46669749-4FDF-4AEC-831F-D3E71B358570}" type="pres">
      <dgm:prSet presAssocID="{1DB48320-69B7-4646-8AE1-412EBFD0A62D}" presName="Parent1" presStyleLbl="alignNode1" presStyleIdx="6" presStyleCnt="10">
        <dgm:presLayoutVars>
          <dgm:chMax val="1"/>
          <dgm:chPref val="1"/>
          <dgm:bulletEnabled val="1"/>
        </dgm:presLayoutVars>
      </dgm:prSet>
      <dgm:spPr/>
    </dgm:pt>
    <dgm:pt modelId="{47D1661C-3289-49DF-95E3-43CDEBA4A2A0}" type="pres">
      <dgm:prSet presAssocID="{1DB48320-69B7-4646-8AE1-412EBFD0A62D}" presName="Childtext1" presStyleLbl="revTx" presStyleIdx="6" presStyleCnt="10">
        <dgm:presLayoutVars>
          <dgm:chMax val="0"/>
          <dgm:chPref val="0"/>
          <dgm:bulletEnabled/>
        </dgm:presLayoutVars>
      </dgm:prSet>
      <dgm:spPr/>
    </dgm:pt>
    <dgm:pt modelId="{3DD69C64-8B5E-4BE8-8847-213CC7A69907}" type="pres">
      <dgm:prSet presAssocID="{1DB48320-69B7-4646-8AE1-412EBFD0A62D}" presName="ConnectLine" presStyleLbl="sibTrans1D1" presStyleIdx="6" presStyleCnt="10"/>
      <dgm:spPr>
        <a:noFill/>
        <a:ln w="12700" cap="flat" cmpd="sng" algn="ctr">
          <a:solidFill>
            <a:schemeClr val="accent1">
              <a:hueOff val="0"/>
              <a:satOff val="0"/>
              <a:lumOff val="0"/>
              <a:alphaOff val="0"/>
            </a:schemeClr>
          </a:solidFill>
          <a:prstDash val="dash"/>
        </a:ln>
        <a:effectLst/>
      </dgm:spPr>
    </dgm:pt>
    <dgm:pt modelId="{CDD8905F-3636-4BFE-B9F4-851CF234490C}" type="pres">
      <dgm:prSet presAssocID="{1DB48320-69B7-4646-8AE1-412EBFD0A62D}" presName="ConnectLineEnd" presStyleLbl="node1" presStyleIdx="6" presStyleCnt="10"/>
      <dgm:spPr/>
    </dgm:pt>
    <dgm:pt modelId="{56354C70-F444-4AF9-AEE8-A5CB8EAC904D}" type="pres">
      <dgm:prSet presAssocID="{1DB48320-69B7-4646-8AE1-412EBFD0A62D}" presName="EmptyPane" presStyleCnt="0"/>
      <dgm:spPr/>
    </dgm:pt>
    <dgm:pt modelId="{F1A81C78-6CA3-4908-B2D9-961C8AAFE12A}" type="pres">
      <dgm:prSet presAssocID="{4A997CF2-D430-4DC9-9B80-314585612302}" presName="spaceBetweenRectangles" presStyleLbl="fgAcc1" presStyleIdx="6" presStyleCnt="9"/>
      <dgm:spPr/>
    </dgm:pt>
    <dgm:pt modelId="{6A0FD049-0FD5-40E7-8E1B-DF3FA54DA093}" type="pres">
      <dgm:prSet presAssocID="{9CADD638-1A82-4007-940C-E7599C982CF7}" presName="composite" presStyleCnt="0"/>
      <dgm:spPr/>
    </dgm:pt>
    <dgm:pt modelId="{17E06EB5-455F-4098-9C93-99DD195FF49D}" type="pres">
      <dgm:prSet presAssocID="{9CADD638-1A82-4007-940C-E7599C982CF7}" presName="Parent1" presStyleLbl="alignNode1" presStyleIdx="7" presStyleCnt="10">
        <dgm:presLayoutVars>
          <dgm:chMax val="1"/>
          <dgm:chPref val="1"/>
          <dgm:bulletEnabled val="1"/>
        </dgm:presLayoutVars>
      </dgm:prSet>
      <dgm:spPr/>
    </dgm:pt>
    <dgm:pt modelId="{B0CCF405-8E9E-4603-A64D-32A44DA0450D}" type="pres">
      <dgm:prSet presAssocID="{9CADD638-1A82-4007-940C-E7599C982CF7}" presName="Childtext1" presStyleLbl="revTx" presStyleIdx="7" presStyleCnt="10">
        <dgm:presLayoutVars>
          <dgm:chMax val="0"/>
          <dgm:chPref val="0"/>
          <dgm:bulletEnabled/>
        </dgm:presLayoutVars>
      </dgm:prSet>
      <dgm:spPr/>
    </dgm:pt>
    <dgm:pt modelId="{D24C224B-E8BA-4B9A-8A1A-62B6F4897051}" type="pres">
      <dgm:prSet presAssocID="{9CADD638-1A82-4007-940C-E7599C982CF7}" presName="ConnectLine" presStyleLbl="sibTrans1D1" presStyleIdx="7" presStyleCnt="10"/>
      <dgm:spPr>
        <a:noFill/>
        <a:ln w="12700" cap="flat" cmpd="sng" algn="ctr">
          <a:solidFill>
            <a:schemeClr val="accent1">
              <a:hueOff val="0"/>
              <a:satOff val="0"/>
              <a:lumOff val="0"/>
              <a:alphaOff val="0"/>
            </a:schemeClr>
          </a:solidFill>
          <a:prstDash val="dash"/>
        </a:ln>
        <a:effectLst/>
      </dgm:spPr>
    </dgm:pt>
    <dgm:pt modelId="{349A25F2-906D-4222-B84A-F3FFA853C024}" type="pres">
      <dgm:prSet presAssocID="{9CADD638-1A82-4007-940C-E7599C982CF7}" presName="ConnectLineEnd" presStyleLbl="node1" presStyleIdx="7" presStyleCnt="10"/>
      <dgm:spPr/>
    </dgm:pt>
    <dgm:pt modelId="{1812802D-4406-46DD-8E6D-7EC7A5BB65C6}" type="pres">
      <dgm:prSet presAssocID="{9CADD638-1A82-4007-940C-E7599C982CF7}" presName="EmptyPane" presStyleCnt="0"/>
      <dgm:spPr/>
    </dgm:pt>
    <dgm:pt modelId="{76131349-D6C5-462F-A3DD-D4ED919F7A2B}" type="pres">
      <dgm:prSet presAssocID="{E7C55B12-60BD-40D2-92E7-B968FCBA34AD}" presName="spaceBetweenRectangles" presStyleLbl="fgAcc1" presStyleIdx="7" presStyleCnt="9"/>
      <dgm:spPr/>
    </dgm:pt>
    <dgm:pt modelId="{75680E7D-70BF-412B-BC23-D712B1B64C02}" type="pres">
      <dgm:prSet presAssocID="{17D3E333-E1F3-4311-A784-3C2428DE41FD}" presName="composite" presStyleCnt="0"/>
      <dgm:spPr/>
    </dgm:pt>
    <dgm:pt modelId="{9122DD6B-7DAA-439F-8403-531532185F53}" type="pres">
      <dgm:prSet presAssocID="{17D3E333-E1F3-4311-A784-3C2428DE41FD}" presName="Parent1" presStyleLbl="alignNode1" presStyleIdx="8" presStyleCnt="10">
        <dgm:presLayoutVars>
          <dgm:chMax val="1"/>
          <dgm:chPref val="1"/>
          <dgm:bulletEnabled val="1"/>
        </dgm:presLayoutVars>
      </dgm:prSet>
      <dgm:spPr/>
    </dgm:pt>
    <dgm:pt modelId="{09535CBD-1207-46F0-956A-6E87C4CA3E1F}" type="pres">
      <dgm:prSet presAssocID="{17D3E333-E1F3-4311-A784-3C2428DE41FD}" presName="Childtext1" presStyleLbl="revTx" presStyleIdx="8" presStyleCnt="10">
        <dgm:presLayoutVars>
          <dgm:chMax val="0"/>
          <dgm:chPref val="0"/>
          <dgm:bulletEnabled/>
        </dgm:presLayoutVars>
      </dgm:prSet>
      <dgm:spPr/>
    </dgm:pt>
    <dgm:pt modelId="{2B21ABD3-495E-454E-B7C9-D117EFA55CB5}" type="pres">
      <dgm:prSet presAssocID="{17D3E333-E1F3-4311-A784-3C2428DE41FD}" presName="ConnectLine" presStyleLbl="sibTrans1D1" presStyleIdx="8" presStyleCnt="10"/>
      <dgm:spPr>
        <a:noFill/>
        <a:ln w="12700" cap="flat" cmpd="sng" algn="ctr">
          <a:solidFill>
            <a:schemeClr val="accent1">
              <a:hueOff val="0"/>
              <a:satOff val="0"/>
              <a:lumOff val="0"/>
              <a:alphaOff val="0"/>
            </a:schemeClr>
          </a:solidFill>
          <a:prstDash val="dash"/>
        </a:ln>
        <a:effectLst/>
      </dgm:spPr>
    </dgm:pt>
    <dgm:pt modelId="{4E9F032F-F315-4B71-B806-9B464181F77C}" type="pres">
      <dgm:prSet presAssocID="{17D3E333-E1F3-4311-A784-3C2428DE41FD}" presName="ConnectLineEnd" presStyleLbl="node1" presStyleIdx="8" presStyleCnt="10"/>
      <dgm:spPr/>
    </dgm:pt>
    <dgm:pt modelId="{BDED92D4-840D-44F3-99A0-7E84298559C3}" type="pres">
      <dgm:prSet presAssocID="{17D3E333-E1F3-4311-A784-3C2428DE41FD}" presName="EmptyPane" presStyleCnt="0"/>
      <dgm:spPr/>
    </dgm:pt>
    <dgm:pt modelId="{95A450EB-7AEC-4FBB-9B80-B204A9B12AE7}" type="pres">
      <dgm:prSet presAssocID="{2CDE7B56-6865-4642-9ECC-C030C49FA18B}" presName="spaceBetweenRectangles" presStyleLbl="fgAcc1" presStyleIdx="8" presStyleCnt="9"/>
      <dgm:spPr/>
    </dgm:pt>
    <dgm:pt modelId="{B15ED7B1-85B0-41BA-B541-4EEE03054476}" type="pres">
      <dgm:prSet presAssocID="{1D1153F4-7270-4669-9F23-FEECED3DB319}" presName="composite" presStyleCnt="0"/>
      <dgm:spPr/>
    </dgm:pt>
    <dgm:pt modelId="{86A12A12-71A0-424E-BB64-DBA38971F50F}" type="pres">
      <dgm:prSet presAssocID="{1D1153F4-7270-4669-9F23-FEECED3DB319}" presName="Parent1" presStyleLbl="alignNode1" presStyleIdx="9" presStyleCnt="10">
        <dgm:presLayoutVars>
          <dgm:chMax val="1"/>
          <dgm:chPref val="1"/>
          <dgm:bulletEnabled val="1"/>
        </dgm:presLayoutVars>
      </dgm:prSet>
      <dgm:spPr/>
    </dgm:pt>
    <dgm:pt modelId="{0A36D713-62CC-4368-B7B6-A7ABCEC3376B}" type="pres">
      <dgm:prSet presAssocID="{1D1153F4-7270-4669-9F23-FEECED3DB319}" presName="Childtext1" presStyleLbl="revTx" presStyleIdx="9" presStyleCnt="10">
        <dgm:presLayoutVars>
          <dgm:chMax val="0"/>
          <dgm:chPref val="0"/>
          <dgm:bulletEnabled/>
        </dgm:presLayoutVars>
      </dgm:prSet>
      <dgm:spPr/>
    </dgm:pt>
    <dgm:pt modelId="{F4EE1572-E8EB-4268-A077-67E6DCC6ED1C}" type="pres">
      <dgm:prSet presAssocID="{1D1153F4-7270-4669-9F23-FEECED3DB319}" presName="ConnectLine" presStyleLbl="sibTrans1D1" presStyleIdx="9" presStyleCnt="10"/>
      <dgm:spPr>
        <a:noFill/>
        <a:ln w="12700" cap="flat" cmpd="sng" algn="ctr">
          <a:solidFill>
            <a:schemeClr val="accent1">
              <a:hueOff val="0"/>
              <a:satOff val="0"/>
              <a:lumOff val="0"/>
              <a:alphaOff val="0"/>
            </a:schemeClr>
          </a:solidFill>
          <a:prstDash val="dash"/>
        </a:ln>
        <a:effectLst/>
      </dgm:spPr>
    </dgm:pt>
    <dgm:pt modelId="{C3BB2EA9-8D6A-4F0E-A869-B60F9C8CEA59}" type="pres">
      <dgm:prSet presAssocID="{1D1153F4-7270-4669-9F23-FEECED3DB319}" presName="ConnectLineEnd" presStyleLbl="node1" presStyleIdx="9" presStyleCnt="10"/>
      <dgm:spPr/>
    </dgm:pt>
    <dgm:pt modelId="{C7F43346-FB00-4482-95B6-36655402D7D4}" type="pres">
      <dgm:prSet presAssocID="{1D1153F4-7270-4669-9F23-FEECED3DB319}" presName="EmptyPane" presStyleCnt="0"/>
      <dgm:spPr/>
    </dgm:pt>
  </dgm:ptLst>
  <dgm:cxnLst>
    <dgm:cxn modelId="{F9853607-2EB3-4CAB-9154-33AF76CB1078}" srcId="{AFDD3C10-85E1-42EB-9FE5-61C48260B5DB}" destId="{759B7CEF-4193-4928-99E0-0E8EAB82F379}" srcOrd="1" destOrd="0" parTransId="{55375DD3-DAC9-4340-8831-585C4B7522C0}" sibTransId="{ACCEDCC2-9BB6-44B1-878F-FAA1238C4E1E}"/>
    <dgm:cxn modelId="{60B7DB08-2767-4446-8436-CBAA9E98D644}" srcId="{759B7CEF-4193-4928-99E0-0E8EAB82F379}" destId="{6AA8CD21-07F6-4523-ABAC-108FBEAA2165}" srcOrd="0" destOrd="0" parTransId="{1DAF6BE8-D1E9-4669-B91C-0FFF9BD21B97}" sibTransId="{174A444C-9A68-4788-9E76-D7DDB0EFCCA6}"/>
    <dgm:cxn modelId="{235FBC1B-C2F8-4A4B-8FD5-7D4467817E1E}" type="presOf" srcId="{EEC9B47E-69A7-43C2-887A-D6FF0842659D}" destId="{09535CBD-1207-46F0-956A-6E87C4CA3E1F}" srcOrd="0" destOrd="0" presId="urn:microsoft.com/office/officeart/2016/7/layout/HexagonTimeline"/>
    <dgm:cxn modelId="{4034E11C-52AD-4534-8D71-D0AD6AC0B44D}" srcId="{AFDD3C10-85E1-42EB-9FE5-61C48260B5DB}" destId="{629D21D4-A6A5-4DD9-9A60-910004E3347C}" srcOrd="2" destOrd="0" parTransId="{F9254E4E-0D9F-425A-ABAF-105AF8DA8B18}" sibTransId="{C33579C4-C5D2-4738-B771-70D9D682D0F6}"/>
    <dgm:cxn modelId="{5567661F-CB9C-475B-ACC1-12E91068D61C}" srcId="{9CADD638-1A82-4007-940C-E7599C982CF7}" destId="{E59957E1-DE5B-4BA6-AB87-EABF45540DF2}" srcOrd="0" destOrd="0" parTransId="{CB34266D-CA56-4C25-952A-EE90D5C28A64}" sibTransId="{27C70819-C699-41AC-83B9-E3FE567D0B11}"/>
    <dgm:cxn modelId="{0B3B0422-5B8D-4EB8-A5FA-FCAC5B5524A9}" srcId="{AFDD3C10-85E1-42EB-9FE5-61C48260B5DB}" destId="{B5C61AFE-5E90-4DFA-B0A0-3683C4CCCF90}" srcOrd="0" destOrd="0" parTransId="{7979A774-A004-48DF-974D-D7D15BB0BB95}" sibTransId="{C4569A1F-79EE-411A-9CB4-07D8B9F20D00}"/>
    <dgm:cxn modelId="{F610D226-7E9C-4A0B-9CC2-0A8F8A9EA12C}" type="presOf" srcId="{AFDD3C10-85E1-42EB-9FE5-61C48260B5DB}" destId="{7E07E7CB-92EB-4AED-A496-A3FD6238D54E}" srcOrd="0" destOrd="0" presId="urn:microsoft.com/office/officeart/2016/7/layout/HexagonTimeline"/>
    <dgm:cxn modelId="{CDA1F332-8BAF-4C14-9A5B-52E36A22E334}" type="presOf" srcId="{759B7CEF-4193-4928-99E0-0E8EAB82F379}" destId="{1691CFF9-FD4C-4973-B74F-3EF843747C59}" srcOrd="0" destOrd="0" presId="urn:microsoft.com/office/officeart/2016/7/layout/HexagonTimeline"/>
    <dgm:cxn modelId="{E3128934-0063-4E48-BC41-862094E163F3}" type="presOf" srcId="{6AA8CD21-07F6-4523-ABAC-108FBEAA2165}" destId="{19153DB6-96B1-443B-B312-70E58DFAEE9E}" srcOrd="0" destOrd="0" presId="urn:microsoft.com/office/officeart/2016/7/layout/HexagonTimeline"/>
    <dgm:cxn modelId="{80C0CA38-1C7D-496A-B9B2-75C384DEFCD1}" type="presOf" srcId="{9CADD638-1A82-4007-940C-E7599C982CF7}" destId="{17E06EB5-455F-4098-9C93-99DD195FF49D}" srcOrd="0" destOrd="0" presId="urn:microsoft.com/office/officeart/2016/7/layout/HexagonTimeline"/>
    <dgm:cxn modelId="{E606485C-D70F-4A74-AB4F-D4A30119624E}" srcId="{2B2E21A0-3625-4164-AEF9-58361165260B}" destId="{D3982A10-13C9-4B37-8A42-A8E54AF0ADD9}" srcOrd="0" destOrd="0" parTransId="{15C5396A-0E21-41D6-BBB1-B75F5AF0DE14}" sibTransId="{D8BDD2D3-D3AE-4BD8-A8AD-78B4F2798411}"/>
    <dgm:cxn modelId="{5969C460-0C49-48F4-BE8D-71F8C79A176D}" type="presOf" srcId="{170E0FFA-3113-4134-B5F7-F8087462500D}" destId="{0A36D713-62CC-4368-B7B6-A7ABCEC3376B}" srcOrd="0" destOrd="0" presId="urn:microsoft.com/office/officeart/2016/7/layout/HexagonTimeline"/>
    <dgm:cxn modelId="{5CCA7662-35D2-4C38-9223-27347B864017}" srcId="{AFDD3C10-85E1-42EB-9FE5-61C48260B5DB}" destId="{2B2E21A0-3625-4164-AEF9-58361165260B}" srcOrd="3" destOrd="0" parTransId="{3FFCE40F-E342-4E89-83C3-E77F55A85A1A}" sibTransId="{B33DF8E4-B626-445D-B7A0-CA5905907FA8}"/>
    <dgm:cxn modelId="{27C0CE4B-FB0F-4FA1-A1E4-FEF1BCC7A647}" type="presOf" srcId="{83D2625C-9394-4A97-ACA9-E61556DC652F}" destId="{7319F0B7-5872-419E-BD6C-8FD25DCE88F8}" srcOrd="0" destOrd="0" presId="urn:microsoft.com/office/officeart/2016/7/layout/HexagonTimeline"/>
    <dgm:cxn modelId="{7838DE50-115D-4C3C-B55F-0A4F2ADB41B2}" type="presOf" srcId="{629D21D4-A6A5-4DD9-9A60-910004E3347C}" destId="{6587D940-C2B4-4255-959F-6BD600A7209A}" srcOrd="0" destOrd="0" presId="urn:microsoft.com/office/officeart/2016/7/layout/HexagonTimeline"/>
    <dgm:cxn modelId="{15D07272-E817-4848-8A8B-AAB5BEA49700}" type="presOf" srcId="{2B2E21A0-3625-4164-AEF9-58361165260B}" destId="{C5D4282D-86A3-42AA-9FAD-297FD184111C}" srcOrd="0" destOrd="0" presId="urn:microsoft.com/office/officeart/2016/7/layout/HexagonTimeline"/>
    <dgm:cxn modelId="{0D91518C-C8E1-4C13-9FB0-3BF22F78037A}" srcId="{AFDD3C10-85E1-42EB-9FE5-61C48260B5DB}" destId="{3E3A5FD0-CE23-4506-B868-5B9C54C711CB}" srcOrd="5" destOrd="0" parTransId="{3F066E9A-EC1C-43B3-9240-D67ACEBC2A37}" sibTransId="{AFD38E6B-A8CA-4925-AF1C-D57B2CA4DBD2}"/>
    <dgm:cxn modelId="{15F4FA8E-05EB-4E9A-956F-69412BC3DD99}" srcId="{AFDD3C10-85E1-42EB-9FE5-61C48260B5DB}" destId="{1DB48320-69B7-4646-8AE1-412EBFD0A62D}" srcOrd="6" destOrd="0" parTransId="{4DA0C3C8-9239-4F37-9E94-D0649A1378CA}" sibTransId="{4A997CF2-D430-4DC9-9B80-314585612302}"/>
    <dgm:cxn modelId="{30538E91-ABD1-4D4C-A8AE-428823F469C5}" type="presOf" srcId="{1DB48320-69B7-4646-8AE1-412EBFD0A62D}" destId="{46669749-4FDF-4AEC-831F-D3E71B358570}" srcOrd="0" destOrd="0" presId="urn:microsoft.com/office/officeart/2016/7/layout/HexagonTimeline"/>
    <dgm:cxn modelId="{06D19A9A-B062-4B78-BB3D-37B3EF635C0F}" srcId="{3E3A5FD0-CE23-4506-B868-5B9C54C711CB}" destId="{83D2625C-9394-4A97-ACA9-E61556DC652F}" srcOrd="0" destOrd="0" parTransId="{D97BEC9F-0DF3-4DB8-9338-0D2CA8CA5F9A}" sibTransId="{6DE2DB8F-8A3C-42D5-942A-0ACFF911CC63}"/>
    <dgm:cxn modelId="{14CF1BA3-0B5B-4D8F-8C26-6FD09C52EE76}" srcId="{AFDD3C10-85E1-42EB-9FE5-61C48260B5DB}" destId="{B7575C49-4CD5-410A-A3E6-F854186AB747}" srcOrd="4" destOrd="0" parTransId="{937C96E8-9350-4FA7-933D-7EA079CAD0B7}" sibTransId="{EE252C5A-F574-45C2-AF05-D512057BC0C5}"/>
    <dgm:cxn modelId="{A185D6A3-10BD-4583-A6DF-397B30A94A4D}" srcId="{B7575C49-4CD5-410A-A3E6-F854186AB747}" destId="{BEDC3ECD-C1D0-4C01-B2F1-1208C821E3B9}" srcOrd="0" destOrd="0" parTransId="{D043BCCA-1D30-43FF-8409-EF3D26A5A954}" sibTransId="{5EC2DD3F-C320-45CD-87A2-EB6C75810704}"/>
    <dgm:cxn modelId="{D92147A8-6778-4A22-9564-95079A386A4F}" type="presOf" srcId="{17D3E333-E1F3-4311-A784-3C2428DE41FD}" destId="{9122DD6B-7DAA-439F-8403-531532185F53}" srcOrd="0" destOrd="0" presId="urn:microsoft.com/office/officeart/2016/7/layout/HexagonTimeline"/>
    <dgm:cxn modelId="{5EF1B9B1-1164-4E38-8647-8922EA863E99}" type="presOf" srcId="{B5C61AFE-5E90-4DFA-B0A0-3683C4CCCF90}" destId="{7C32ED5F-C562-480F-B5F6-BB61678DB321}" srcOrd="0" destOrd="0" presId="urn:microsoft.com/office/officeart/2016/7/layout/HexagonTimeline"/>
    <dgm:cxn modelId="{6CED0EB3-9FCE-4223-8D38-82C24A4A58B7}" srcId="{629D21D4-A6A5-4DD9-9A60-910004E3347C}" destId="{902E1246-CDE4-4050-B16D-D207B4EC1DD8}" srcOrd="0" destOrd="0" parTransId="{B9964C83-B156-4957-85AC-8837928150A4}" sibTransId="{2ECC4FCA-170D-49F5-90A7-E08530BCB073}"/>
    <dgm:cxn modelId="{460412B5-CFAB-405C-AFC0-81716529BC3F}" type="presOf" srcId="{BEDC3ECD-C1D0-4C01-B2F1-1208C821E3B9}" destId="{A2A0B5C1-EA55-4DF8-9003-C11C13675B5C}" srcOrd="0" destOrd="0" presId="urn:microsoft.com/office/officeart/2016/7/layout/HexagonTimeline"/>
    <dgm:cxn modelId="{DCD9BCB5-E49B-46FF-8DEA-43F0C0B5655B}" srcId="{17D3E333-E1F3-4311-A784-3C2428DE41FD}" destId="{EEC9B47E-69A7-43C2-887A-D6FF0842659D}" srcOrd="0" destOrd="0" parTransId="{AB0F568A-8952-482D-B1F9-3326FA81168D}" sibTransId="{3B8892D2-1CD9-4B03-A530-6685E3691EE2}"/>
    <dgm:cxn modelId="{369301C1-EB8A-4DD9-8A32-7FB6E7FA5862}" srcId="{AFDD3C10-85E1-42EB-9FE5-61C48260B5DB}" destId="{9CADD638-1A82-4007-940C-E7599C982CF7}" srcOrd="7" destOrd="0" parTransId="{82D83B35-48BC-4339-B7CE-17B823E78B8C}" sibTransId="{E7C55B12-60BD-40D2-92E7-B968FCBA34AD}"/>
    <dgm:cxn modelId="{40C564C6-9FCB-4A3A-8380-3C64844E8FD8}" srcId="{1DB48320-69B7-4646-8AE1-412EBFD0A62D}" destId="{5BB28FE8-D875-4810-90FF-F74DF6A0AF82}" srcOrd="0" destOrd="0" parTransId="{DE8BACFD-BF5C-4601-B9BE-BA7F549682E3}" sibTransId="{705CCC5B-930F-4B35-83E7-85DBC92C2375}"/>
    <dgm:cxn modelId="{03B3BAD5-8966-403E-87AB-BC52636C1B81}" srcId="{AFDD3C10-85E1-42EB-9FE5-61C48260B5DB}" destId="{1D1153F4-7270-4669-9F23-FEECED3DB319}" srcOrd="9" destOrd="0" parTransId="{DB607C0C-411A-4669-A680-79F10FD03931}" sibTransId="{58A8D01F-9749-4855-BA4E-0E3E6F5E759B}"/>
    <dgm:cxn modelId="{E0EAB5D8-4530-45CE-9D42-BE070A57A6E4}" type="presOf" srcId="{3E3A5FD0-CE23-4506-B868-5B9C54C711CB}" destId="{27409D88-754C-46FB-8F0D-DA0883886155}" srcOrd="0" destOrd="0" presId="urn:microsoft.com/office/officeart/2016/7/layout/HexagonTimeline"/>
    <dgm:cxn modelId="{11A28FD9-DEBC-49E5-917D-FB78B0B0F4D5}" type="presOf" srcId="{B7575C49-4CD5-410A-A3E6-F854186AB747}" destId="{E62FD5DD-2976-457F-B9F8-68F6113F172F}" srcOrd="0" destOrd="0" presId="urn:microsoft.com/office/officeart/2016/7/layout/HexagonTimeline"/>
    <dgm:cxn modelId="{38A849DF-895E-4A37-9DF8-15104344E0C5}" type="presOf" srcId="{1D1153F4-7270-4669-9F23-FEECED3DB319}" destId="{86A12A12-71A0-424E-BB64-DBA38971F50F}" srcOrd="0" destOrd="0" presId="urn:microsoft.com/office/officeart/2016/7/layout/HexagonTimeline"/>
    <dgm:cxn modelId="{C7A07DDF-B074-4116-A849-FD3FA2BDBC09}" srcId="{1D1153F4-7270-4669-9F23-FEECED3DB319}" destId="{170E0FFA-3113-4134-B5F7-F8087462500D}" srcOrd="0" destOrd="0" parTransId="{A09F2EB1-5D58-450F-AACB-1127759B1C42}" sibTransId="{689645CC-EF09-45D4-833A-D8C1ED27CFF2}"/>
    <dgm:cxn modelId="{D16E00E2-5521-4F57-BA2B-11F02D1809A0}" srcId="{B5C61AFE-5E90-4DFA-B0A0-3683C4CCCF90}" destId="{BB7C4B1F-8956-40B2-9810-5F834DB3A89F}" srcOrd="0" destOrd="0" parTransId="{9F5B316B-CEBB-49ED-804F-0F34E6154B2E}" sibTransId="{C14CF2E7-9161-4D1C-A65F-A7AE19B00D17}"/>
    <dgm:cxn modelId="{000754E5-5EF6-44FA-A17A-40CD8F076E9F}" type="presOf" srcId="{E59957E1-DE5B-4BA6-AB87-EABF45540DF2}" destId="{B0CCF405-8E9E-4603-A64D-32A44DA0450D}" srcOrd="0" destOrd="0" presId="urn:microsoft.com/office/officeart/2016/7/layout/HexagonTimeline"/>
    <dgm:cxn modelId="{1106C2E6-A8AA-476A-B071-3BA0FB7BB53C}" srcId="{AFDD3C10-85E1-42EB-9FE5-61C48260B5DB}" destId="{17D3E333-E1F3-4311-A784-3C2428DE41FD}" srcOrd="8" destOrd="0" parTransId="{940E474F-5786-4A54-9ED8-3FBE2F39973D}" sibTransId="{2CDE7B56-6865-4642-9ECC-C030C49FA18B}"/>
    <dgm:cxn modelId="{0484F8EF-974B-4518-9A17-2ECBE70ABE26}" type="presOf" srcId="{5BB28FE8-D875-4810-90FF-F74DF6A0AF82}" destId="{47D1661C-3289-49DF-95E3-43CDEBA4A2A0}" srcOrd="0" destOrd="0" presId="urn:microsoft.com/office/officeart/2016/7/layout/HexagonTimeline"/>
    <dgm:cxn modelId="{3F1336FC-9CAC-49F4-AEC7-98336A95A03F}" type="presOf" srcId="{BB7C4B1F-8956-40B2-9810-5F834DB3A89F}" destId="{CBE37934-8D06-4FAC-9B80-2F7C59088BD4}" srcOrd="0" destOrd="0" presId="urn:microsoft.com/office/officeart/2016/7/layout/HexagonTimeline"/>
    <dgm:cxn modelId="{366241FC-7D31-45F6-BAFA-F6A75ABD05D9}" type="presOf" srcId="{902E1246-CDE4-4050-B16D-D207B4EC1DD8}" destId="{1536F5F6-191F-435C-817C-AD9D488606A0}" srcOrd="0" destOrd="0" presId="urn:microsoft.com/office/officeart/2016/7/layout/HexagonTimeline"/>
    <dgm:cxn modelId="{CD4113FD-968A-415A-8C03-58738479AE5A}" type="presOf" srcId="{D3982A10-13C9-4B37-8A42-A8E54AF0ADD9}" destId="{BEEFB8C5-4380-48CF-AC0D-EDD6D14525B1}" srcOrd="0" destOrd="0" presId="urn:microsoft.com/office/officeart/2016/7/layout/HexagonTimeline"/>
    <dgm:cxn modelId="{6042B17F-1B4F-4659-A874-0B3695CA9180}" type="presParOf" srcId="{7E07E7CB-92EB-4AED-A496-A3FD6238D54E}" destId="{892DBD97-9C8E-403E-B6A1-0AB21CB314F4}" srcOrd="0" destOrd="0" presId="urn:microsoft.com/office/officeart/2016/7/layout/HexagonTimeline"/>
    <dgm:cxn modelId="{55CD494E-E795-4CEA-BE3D-DC1D0B771631}" type="presParOf" srcId="{892DBD97-9C8E-403E-B6A1-0AB21CB314F4}" destId="{7C32ED5F-C562-480F-B5F6-BB61678DB321}" srcOrd="0" destOrd="0" presId="urn:microsoft.com/office/officeart/2016/7/layout/HexagonTimeline"/>
    <dgm:cxn modelId="{2891EB21-9E3C-47AC-99FC-ACBB5C399EBC}" type="presParOf" srcId="{892DBD97-9C8E-403E-B6A1-0AB21CB314F4}" destId="{CBE37934-8D06-4FAC-9B80-2F7C59088BD4}" srcOrd="1" destOrd="0" presId="urn:microsoft.com/office/officeart/2016/7/layout/HexagonTimeline"/>
    <dgm:cxn modelId="{EB1C3010-49B3-4D4F-97E0-5E16EAE52647}" type="presParOf" srcId="{892DBD97-9C8E-403E-B6A1-0AB21CB314F4}" destId="{71BE32D6-D20C-4D7F-9C07-C1AB7C9F724E}" srcOrd="2" destOrd="0" presId="urn:microsoft.com/office/officeart/2016/7/layout/HexagonTimeline"/>
    <dgm:cxn modelId="{97BC7E65-FB73-4907-9E81-15CB874610FD}" type="presParOf" srcId="{892DBD97-9C8E-403E-B6A1-0AB21CB314F4}" destId="{72167BCD-0657-4A37-AE30-525B10BC9EC3}" srcOrd="3" destOrd="0" presId="urn:microsoft.com/office/officeart/2016/7/layout/HexagonTimeline"/>
    <dgm:cxn modelId="{DCD321B8-7D10-43F9-B574-824F88DE52DD}" type="presParOf" srcId="{892DBD97-9C8E-403E-B6A1-0AB21CB314F4}" destId="{EB5F6DBA-E8B8-4D08-9DD8-C02E47A978A0}" srcOrd="4" destOrd="0" presId="urn:microsoft.com/office/officeart/2016/7/layout/HexagonTimeline"/>
    <dgm:cxn modelId="{4E60EE56-3710-452B-93F1-0A78D945285D}" type="presParOf" srcId="{7E07E7CB-92EB-4AED-A496-A3FD6238D54E}" destId="{3BD4A98F-4EB6-40BD-978B-62913BB14B6E}" srcOrd="1" destOrd="0" presId="urn:microsoft.com/office/officeart/2016/7/layout/HexagonTimeline"/>
    <dgm:cxn modelId="{A66F0219-0889-41F5-8531-3578CC9BF296}" type="presParOf" srcId="{7E07E7CB-92EB-4AED-A496-A3FD6238D54E}" destId="{A3182649-2BF7-4C6B-BB98-855CCF2C4CD6}" srcOrd="2" destOrd="0" presId="urn:microsoft.com/office/officeart/2016/7/layout/HexagonTimeline"/>
    <dgm:cxn modelId="{717C205B-431F-4DC3-A85D-07AE69DBC321}" type="presParOf" srcId="{A3182649-2BF7-4C6B-BB98-855CCF2C4CD6}" destId="{1691CFF9-FD4C-4973-B74F-3EF843747C59}" srcOrd="0" destOrd="0" presId="urn:microsoft.com/office/officeart/2016/7/layout/HexagonTimeline"/>
    <dgm:cxn modelId="{4988B2FB-7CBA-4A42-A627-78628BD21A1C}" type="presParOf" srcId="{A3182649-2BF7-4C6B-BB98-855CCF2C4CD6}" destId="{19153DB6-96B1-443B-B312-70E58DFAEE9E}" srcOrd="1" destOrd="0" presId="urn:microsoft.com/office/officeart/2016/7/layout/HexagonTimeline"/>
    <dgm:cxn modelId="{FDDABCB7-A405-49D7-89EE-559CE2D0641A}" type="presParOf" srcId="{A3182649-2BF7-4C6B-BB98-855CCF2C4CD6}" destId="{9E38C7C5-62CD-4FE1-9388-25B7C4117E07}" srcOrd="2" destOrd="0" presId="urn:microsoft.com/office/officeart/2016/7/layout/HexagonTimeline"/>
    <dgm:cxn modelId="{CF5FD61D-9CC7-45BE-A0D1-A805D0F3EE47}" type="presParOf" srcId="{A3182649-2BF7-4C6B-BB98-855CCF2C4CD6}" destId="{B635856B-E1BD-4120-A6D5-428095A27813}" srcOrd="3" destOrd="0" presId="urn:microsoft.com/office/officeart/2016/7/layout/HexagonTimeline"/>
    <dgm:cxn modelId="{EE33202F-8ABF-4347-A1E7-957A9CC04388}" type="presParOf" srcId="{A3182649-2BF7-4C6B-BB98-855CCF2C4CD6}" destId="{D87BC34A-C0CF-4BF5-90C3-5A58469B4BC4}" srcOrd="4" destOrd="0" presId="urn:microsoft.com/office/officeart/2016/7/layout/HexagonTimeline"/>
    <dgm:cxn modelId="{C7C9AF9F-2E5E-4F2C-A6D7-9EE0CED65094}" type="presParOf" srcId="{7E07E7CB-92EB-4AED-A496-A3FD6238D54E}" destId="{6949FECD-3375-4B8C-AB86-FC1ECF129586}" srcOrd="3" destOrd="0" presId="urn:microsoft.com/office/officeart/2016/7/layout/HexagonTimeline"/>
    <dgm:cxn modelId="{BFFFE1D9-ACD4-44A0-85AD-2B0B663A11C2}" type="presParOf" srcId="{7E07E7CB-92EB-4AED-A496-A3FD6238D54E}" destId="{06C62915-131B-460B-BBF9-06004A5C8EBF}" srcOrd="4" destOrd="0" presId="urn:microsoft.com/office/officeart/2016/7/layout/HexagonTimeline"/>
    <dgm:cxn modelId="{991B14AE-BAF8-4BAA-941F-4439238FF9B8}" type="presParOf" srcId="{06C62915-131B-460B-BBF9-06004A5C8EBF}" destId="{6587D940-C2B4-4255-959F-6BD600A7209A}" srcOrd="0" destOrd="0" presId="urn:microsoft.com/office/officeart/2016/7/layout/HexagonTimeline"/>
    <dgm:cxn modelId="{85760D8F-57EE-4902-B845-F7EE9C1A477C}" type="presParOf" srcId="{06C62915-131B-460B-BBF9-06004A5C8EBF}" destId="{1536F5F6-191F-435C-817C-AD9D488606A0}" srcOrd="1" destOrd="0" presId="urn:microsoft.com/office/officeart/2016/7/layout/HexagonTimeline"/>
    <dgm:cxn modelId="{CBCBE0B6-839E-4F9D-9CA6-D080B5C21688}" type="presParOf" srcId="{06C62915-131B-460B-BBF9-06004A5C8EBF}" destId="{0E7D89CB-4470-405A-8A61-AD77E10142DC}" srcOrd="2" destOrd="0" presId="urn:microsoft.com/office/officeart/2016/7/layout/HexagonTimeline"/>
    <dgm:cxn modelId="{9E396B52-B97A-45C7-88FF-904AF56F171B}" type="presParOf" srcId="{06C62915-131B-460B-BBF9-06004A5C8EBF}" destId="{055FFB82-0208-4778-82A6-5AF91B570823}" srcOrd="3" destOrd="0" presId="urn:microsoft.com/office/officeart/2016/7/layout/HexagonTimeline"/>
    <dgm:cxn modelId="{940A32F1-9954-4DF7-BBD5-369DE652EFCD}" type="presParOf" srcId="{06C62915-131B-460B-BBF9-06004A5C8EBF}" destId="{34FA5494-EC97-4547-ADC8-23AFE6DBB957}" srcOrd="4" destOrd="0" presId="urn:microsoft.com/office/officeart/2016/7/layout/HexagonTimeline"/>
    <dgm:cxn modelId="{0786ED23-D7B2-4645-8D54-AA31678BC96D}" type="presParOf" srcId="{7E07E7CB-92EB-4AED-A496-A3FD6238D54E}" destId="{FF9428AD-74AD-4A73-B84D-44FB2B6A5A22}" srcOrd="5" destOrd="0" presId="urn:microsoft.com/office/officeart/2016/7/layout/HexagonTimeline"/>
    <dgm:cxn modelId="{977AA6F3-707D-49CA-A13E-6A3AF15F3A80}" type="presParOf" srcId="{7E07E7CB-92EB-4AED-A496-A3FD6238D54E}" destId="{29DC6B95-9B81-441E-A14F-BD3FECEF3769}" srcOrd="6" destOrd="0" presId="urn:microsoft.com/office/officeart/2016/7/layout/HexagonTimeline"/>
    <dgm:cxn modelId="{D61A0923-5DEB-4B0F-8204-937266A0586C}" type="presParOf" srcId="{29DC6B95-9B81-441E-A14F-BD3FECEF3769}" destId="{C5D4282D-86A3-42AA-9FAD-297FD184111C}" srcOrd="0" destOrd="0" presId="urn:microsoft.com/office/officeart/2016/7/layout/HexagonTimeline"/>
    <dgm:cxn modelId="{4B6C3D69-D713-4611-B7F2-07C484EBA5F2}" type="presParOf" srcId="{29DC6B95-9B81-441E-A14F-BD3FECEF3769}" destId="{BEEFB8C5-4380-48CF-AC0D-EDD6D14525B1}" srcOrd="1" destOrd="0" presId="urn:microsoft.com/office/officeart/2016/7/layout/HexagonTimeline"/>
    <dgm:cxn modelId="{DEB48EE6-16E1-4D76-9C42-26FB58D3E823}" type="presParOf" srcId="{29DC6B95-9B81-441E-A14F-BD3FECEF3769}" destId="{7FF3FE31-FFD3-4F43-BCDA-E25D5515B47A}" srcOrd="2" destOrd="0" presId="urn:microsoft.com/office/officeart/2016/7/layout/HexagonTimeline"/>
    <dgm:cxn modelId="{DBF08B26-ABD5-4A3C-AB25-8623CE3E31E7}" type="presParOf" srcId="{29DC6B95-9B81-441E-A14F-BD3FECEF3769}" destId="{EB4FE0BB-B1CB-49F7-B2B2-3D586580A2D5}" srcOrd="3" destOrd="0" presId="urn:microsoft.com/office/officeart/2016/7/layout/HexagonTimeline"/>
    <dgm:cxn modelId="{03E1DD2D-721C-4012-A428-C7477B6EDCC7}" type="presParOf" srcId="{29DC6B95-9B81-441E-A14F-BD3FECEF3769}" destId="{F7DA9196-AD1C-454D-913D-0D870D934C6F}" srcOrd="4" destOrd="0" presId="urn:microsoft.com/office/officeart/2016/7/layout/HexagonTimeline"/>
    <dgm:cxn modelId="{526C5B63-4355-41B5-A071-11198A9E419C}" type="presParOf" srcId="{7E07E7CB-92EB-4AED-A496-A3FD6238D54E}" destId="{D6889DF3-8DB8-4281-A80A-4CEDD4117AF0}" srcOrd="7" destOrd="0" presId="urn:microsoft.com/office/officeart/2016/7/layout/HexagonTimeline"/>
    <dgm:cxn modelId="{62DA2DAE-E800-4793-9F58-DDE5BA225CF7}" type="presParOf" srcId="{7E07E7CB-92EB-4AED-A496-A3FD6238D54E}" destId="{E9758375-5B4D-4A2D-82C5-BDC45E8E6333}" srcOrd="8" destOrd="0" presId="urn:microsoft.com/office/officeart/2016/7/layout/HexagonTimeline"/>
    <dgm:cxn modelId="{411CAECE-D4D8-4215-867A-F7E97426535A}" type="presParOf" srcId="{E9758375-5B4D-4A2D-82C5-BDC45E8E6333}" destId="{E62FD5DD-2976-457F-B9F8-68F6113F172F}" srcOrd="0" destOrd="0" presId="urn:microsoft.com/office/officeart/2016/7/layout/HexagonTimeline"/>
    <dgm:cxn modelId="{E8B9497A-71CF-43ED-BFB0-03C0222DA818}" type="presParOf" srcId="{E9758375-5B4D-4A2D-82C5-BDC45E8E6333}" destId="{A2A0B5C1-EA55-4DF8-9003-C11C13675B5C}" srcOrd="1" destOrd="0" presId="urn:microsoft.com/office/officeart/2016/7/layout/HexagonTimeline"/>
    <dgm:cxn modelId="{9C4A3132-81C6-4822-BF17-F7E0EE2FCDAD}" type="presParOf" srcId="{E9758375-5B4D-4A2D-82C5-BDC45E8E6333}" destId="{94B93360-CDC8-4441-9BAB-3FC5E96E916A}" srcOrd="2" destOrd="0" presId="urn:microsoft.com/office/officeart/2016/7/layout/HexagonTimeline"/>
    <dgm:cxn modelId="{AFBA704B-792A-4780-B8A0-3BE5AF6C3D7D}" type="presParOf" srcId="{E9758375-5B4D-4A2D-82C5-BDC45E8E6333}" destId="{3C6E9248-2296-403E-898B-96ED5D4F0DB3}" srcOrd="3" destOrd="0" presId="urn:microsoft.com/office/officeart/2016/7/layout/HexagonTimeline"/>
    <dgm:cxn modelId="{BAC91F85-543F-4BD0-87A7-D618993FF060}" type="presParOf" srcId="{E9758375-5B4D-4A2D-82C5-BDC45E8E6333}" destId="{C9E7C1E7-3045-4DE9-8D1F-09937FD9E249}" srcOrd="4" destOrd="0" presId="urn:microsoft.com/office/officeart/2016/7/layout/HexagonTimeline"/>
    <dgm:cxn modelId="{E1915607-FFDB-45AD-98C2-08974B119AD1}" type="presParOf" srcId="{7E07E7CB-92EB-4AED-A496-A3FD6238D54E}" destId="{6D96D582-8615-4606-AD63-92CA0D2D1A14}" srcOrd="9" destOrd="0" presId="urn:microsoft.com/office/officeart/2016/7/layout/HexagonTimeline"/>
    <dgm:cxn modelId="{BF287972-D9A9-4F30-912B-199C736E244E}" type="presParOf" srcId="{7E07E7CB-92EB-4AED-A496-A3FD6238D54E}" destId="{B50F7E2A-2CBA-4DEA-8A00-D3085F1FF97C}" srcOrd="10" destOrd="0" presId="urn:microsoft.com/office/officeart/2016/7/layout/HexagonTimeline"/>
    <dgm:cxn modelId="{5838C417-1C3A-4444-9449-7EDAE7425345}" type="presParOf" srcId="{B50F7E2A-2CBA-4DEA-8A00-D3085F1FF97C}" destId="{27409D88-754C-46FB-8F0D-DA0883886155}" srcOrd="0" destOrd="0" presId="urn:microsoft.com/office/officeart/2016/7/layout/HexagonTimeline"/>
    <dgm:cxn modelId="{F57DDB39-B9E6-40C5-8485-1E14FA1A0784}" type="presParOf" srcId="{B50F7E2A-2CBA-4DEA-8A00-D3085F1FF97C}" destId="{7319F0B7-5872-419E-BD6C-8FD25DCE88F8}" srcOrd="1" destOrd="0" presId="urn:microsoft.com/office/officeart/2016/7/layout/HexagonTimeline"/>
    <dgm:cxn modelId="{76B3F64D-E225-47D8-A6BD-C64F38DAACD9}" type="presParOf" srcId="{B50F7E2A-2CBA-4DEA-8A00-D3085F1FF97C}" destId="{386FA93E-54AD-462D-B2AB-A80C6181788D}" srcOrd="2" destOrd="0" presId="urn:microsoft.com/office/officeart/2016/7/layout/HexagonTimeline"/>
    <dgm:cxn modelId="{3AECD418-CD90-41F5-B7B1-86FF7FD30B33}" type="presParOf" srcId="{B50F7E2A-2CBA-4DEA-8A00-D3085F1FF97C}" destId="{E69795EE-36C7-4172-A5BE-283803A97343}" srcOrd="3" destOrd="0" presId="urn:microsoft.com/office/officeart/2016/7/layout/HexagonTimeline"/>
    <dgm:cxn modelId="{E86B0937-276C-46DA-9D35-84F27EF3C626}" type="presParOf" srcId="{B50F7E2A-2CBA-4DEA-8A00-D3085F1FF97C}" destId="{30A7FFE6-8F75-4BDD-ACE5-B18D522B6E49}" srcOrd="4" destOrd="0" presId="urn:microsoft.com/office/officeart/2016/7/layout/HexagonTimeline"/>
    <dgm:cxn modelId="{E90E2A33-10D3-4118-AC27-30227BACA089}" type="presParOf" srcId="{7E07E7CB-92EB-4AED-A496-A3FD6238D54E}" destId="{80EABFE2-8BFA-4E9C-BD4B-578E03A411C5}" srcOrd="11" destOrd="0" presId="urn:microsoft.com/office/officeart/2016/7/layout/HexagonTimeline"/>
    <dgm:cxn modelId="{581FC3F5-637E-4B59-BB6F-3EBFDC64E045}" type="presParOf" srcId="{7E07E7CB-92EB-4AED-A496-A3FD6238D54E}" destId="{D0C227E3-AD45-4E9E-9FE8-4FE33513801B}" srcOrd="12" destOrd="0" presId="urn:microsoft.com/office/officeart/2016/7/layout/HexagonTimeline"/>
    <dgm:cxn modelId="{D6C9A534-3E58-4D28-81EE-F23F489B3AB9}" type="presParOf" srcId="{D0C227E3-AD45-4E9E-9FE8-4FE33513801B}" destId="{46669749-4FDF-4AEC-831F-D3E71B358570}" srcOrd="0" destOrd="0" presId="urn:microsoft.com/office/officeart/2016/7/layout/HexagonTimeline"/>
    <dgm:cxn modelId="{79B87C28-763E-44F9-9202-37CE0777218D}" type="presParOf" srcId="{D0C227E3-AD45-4E9E-9FE8-4FE33513801B}" destId="{47D1661C-3289-49DF-95E3-43CDEBA4A2A0}" srcOrd="1" destOrd="0" presId="urn:microsoft.com/office/officeart/2016/7/layout/HexagonTimeline"/>
    <dgm:cxn modelId="{5D0A3AFC-83B3-457E-AFCB-CB8ECF2D8594}" type="presParOf" srcId="{D0C227E3-AD45-4E9E-9FE8-4FE33513801B}" destId="{3DD69C64-8B5E-4BE8-8847-213CC7A69907}" srcOrd="2" destOrd="0" presId="urn:microsoft.com/office/officeart/2016/7/layout/HexagonTimeline"/>
    <dgm:cxn modelId="{4E5A712D-BDE2-4729-8996-0F040FAECB0B}" type="presParOf" srcId="{D0C227E3-AD45-4E9E-9FE8-4FE33513801B}" destId="{CDD8905F-3636-4BFE-B9F4-851CF234490C}" srcOrd="3" destOrd="0" presId="urn:microsoft.com/office/officeart/2016/7/layout/HexagonTimeline"/>
    <dgm:cxn modelId="{C1B46D22-0DC6-4B55-B4E1-CF3316E92651}" type="presParOf" srcId="{D0C227E3-AD45-4E9E-9FE8-4FE33513801B}" destId="{56354C70-F444-4AF9-AEE8-A5CB8EAC904D}" srcOrd="4" destOrd="0" presId="urn:microsoft.com/office/officeart/2016/7/layout/HexagonTimeline"/>
    <dgm:cxn modelId="{4013984A-8E24-4E11-BF2D-40064DE3AAE5}" type="presParOf" srcId="{7E07E7CB-92EB-4AED-A496-A3FD6238D54E}" destId="{F1A81C78-6CA3-4908-B2D9-961C8AAFE12A}" srcOrd="13" destOrd="0" presId="urn:microsoft.com/office/officeart/2016/7/layout/HexagonTimeline"/>
    <dgm:cxn modelId="{9E8F3F1B-A3B4-4333-B792-F62C5A8A9EF9}" type="presParOf" srcId="{7E07E7CB-92EB-4AED-A496-A3FD6238D54E}" destId="{6A0FD049-0FD5-40E7-8E1B-DF3FA54DA093}" srcOrd="14" destOrd="0" presId="urn:microsoft.com/office/officeart/2016/7/layout/HexagonTimeline"/>
    <dgm:cxn modelId="{35B7643E-C4B3-47F7-8398-822B7E66B7C4}" type="presParOf" srcId="{6A0FD049-0FD5-40E7-8E1B-DF3FA54DA093}" destId="{17E06EB5-455F-4098-9C93-99DD195FF49D}" srcOrd="0" destOrd="0" presId="urn:microsoft.com/office/officeart/2016/7/layout/HexagonTimeline"/>
    <dgm:cxn modelId="{4F979D5B-7B60-4A39-9B60-715B209A9C4E}" type="presParOf" srcId="{6A0FD049-0FD5-40E7-8E1B-DF3FA54DA093}" destId="{B0CCF405-8E9E-4603-A64D-32A44DA0450D}" srcOrd="1" destOrd="0" presId="urn:microsoft.com/office/officeart/2016/7/layout/HexagonTimeline"/>
    <dgm:cxn modelId="{D39FC7DF-8372-4657-AB43-C461432B30B4}" type="presParOf" srcId="{6A0FD049-0FD5-40E7-8E1B-DF3FA54DA093}" destId="{D24C224B-E8BA-4B9A-8A1A-62B6F4897051}" srcOrd="2" destOrd="0" presId="urn:microsoft.com/office/officeart/2016/7/layout/HexagonTimeline"/>
    <dgm:cxn modelId="{0B1196A3-61D8-4563-B27A-26051906CA50}" type="presParOf" srcId="{6A0FD049-0FD5-40E7-8E1B-DF3FA54DA093}" destId="{349A25F2-906D-4222-B84A-F3FFA853C024}" srcOrd="3" destOrd="0" presId="urn:microsoft.com/office/officeart/2016/7/layout/HexagonTimeline"/>
    <dgm:cxn modelId="{49AEB273-10F7-4CEE-825F-1D00DD6B95AC}" type="presParOf" srcId="{6A0FD049-0FD5-40E7-8E1B-DF3FA54DA093}" destId="{1812802D-4406-46DD-8E6D-7EC7A5BB65C6}" srcOrd="4" destOrd="0" presId="urn:microsoft.com/office/officeart/2016/7/layout/HexagonTimeline"/>
    <dgm:cxn modelId="{D5E892C8-0EBB-4691-B775-3CE01736D9DA}" type="presParOf" srcId="{7E07E7CB-92EB-4AED-A496-A3FD6238D54E}" destId="{76131349-D6C5-462F-A3DD-D4ED919F7A2B}" srcOrd="15" destOrd="0" presId="urn:microsoft.com/office/officeart/2016/7/layout/HexagonTimeline"/>
    <dgm:cxn modelId="{A6AA4288-61A5-4C0B-A1BF-50FD7333C902}" type="presParOf" srcId="{7E07E7CB-92EB-4AED-A496-A3FD6238D54E}" destId="{75680E7D-70BF-412B-BC23-D712B1B64C02}" srcOrd="16" destOrd="0" presId="urn:microsoft.com/office/officeart/2016/7/layout/HexagonTimeline"/>
    <dgm:cxn modelId="{FA2F1993-1F4F-4319-8030-EA87B747550E}" type="presParOf" srcId="{75680E7D-70BF-412B-BC23-D712B1B64C02}" destId="{9122DD6B-7DAA-439F-8403-531532185F53}" srcOrd="0" destOrd="0" presId="urn:microsoft.com/office/officeart/2016/7/layout/HexagonTimeline"/>
    <dgm:cxn modelId="{9FC47F25-E982-4A01-B6EE-0F71F87B8313}" type="presParOf" srcId="{75680E7D-70BF-412B-BC23-D712B1B64C02}" destId="{09535CBD-1207-46F0-956A-6E87C4CA3E1F}" srcOrd="1" destOrd="0" presId="urn:microsoft.com/office/officeart/2016/7/layout/HexagonTimeline"/>
    <dgm:cxn modelId="{CF748D2F-B4AD-4A57-92A1-37965473DCF1}" type="presParOf" srcId="{75680E7D-70BF-412B-BC23-D712B1B64C02}" destId="{2B21ABD3-495E-454E-B7C9-D117EFA55CB5}" srcOrd="2" destOrd="0" presId="urn:microsoft.com/office/officeart/2016/7/layout/HexagonTimeline"/>
    <dgm:cxn modelId="{C1920F8A-AFFF-4BEA-B270-BA0154490FF6}" type="presParOf" srcId="{75680E7D-70BF-412B-BC23-D712B1B64C02}" destId="{4E9F032F-F315-4B71-B806-9B464181F77C}" srcOrd="3" destOrd="0" presId="urn:microsoft.com/office/officeart/2016/7/layout/HexagonTimeline"/>
    <dgm:cxn modelId="{536BD5E8-C116-4F61-9445-2181770CEA0F}" type="presParOf" srcId="{75680E7D-70BF-412B-BC23-D712B1B64C02}" destId="{BDED92D4-840D-44F3-99A0-7E84298559C3}" srcOrd="4" destOrd="0" presId="urn:microsoft.com/office/officeart/2016/7/layout/HexagonTimeline"/>
    <dgm:cxn modelId="{0A14EF0A-1333-4A09-998C-E8A10B79572C}" type="presParOf" srcId="{7E07E7CB-92EB-4AED-A496-A3FD6238D54E}" destId="{95A450EB-7AEC-4FBB-9B80-B204A9B12AE7}" srcOrd="17" destOrd="0" presId="urn:microsoft.com/office/officeart/2016/7/layout/HexagonTimeline"/>
    <dgm:cxn modelId="{631CB134-5F7D-4459-AE03-686B53B541F2}" type="presParOf" srcId="{7E07E7CB-92EB-4AED-A496-A3FD6238D54E}" destId="{B15ED7B1-85B0-41BA-B541-4EEE03054476}" srcOrd="18" destOrd="0" presId="urn:microsoft.com/office/officeart/2016/7/layout/HexagonTimeline"/>
    <dgm:cxn modelId="{90F02B99-40A4-4223-BD46-068E2AC9BFC7}" type="presParOf" srcId="{B15ED7B1-85B0-41BA-B541-4EEE03054476}" destId="{86A12A12-71A0-424E-BB64-DBA38971F50F}" srcOrd="0" destOrd="0" presId="urn:microsoft.com/office/officeart/2016/7/layout/HexagonTimeline"/>
    <dgm:cxn modelId="{4C4546FD-7349-4898-BF66-226D6FFED801}" type="presParOf" srcId="{B15ED7B1-85B0-41BA-B541-4EEE03054476}" destId="{0A36D713-62CC-4368-B7B6-A7ABCEC3376B}" srcOrd="1" destOrd="0" presId="urn:microsoft.com/office/officeart/2016/7/layout/HexagonTimeline"/>
    <dgm:cxn modelId="{08F23AF2-6519-460F-8346-BF01B29E54D5}" type="presParOf" srcId="{B15ED7B1-85B0-41BA-B541-4EEE03054476}" destId="{F4EE1572-E8EB-4268-A077-67E6DCC6ED1C}" srcOrd="2" destOrd="0" presId="urn:microsoft.com/office/officeart/2016/7/layout/HexagonTimeline"/>
    <dgm:cxn modelId="{60C11990-30CB-46DB-98C4-483DC96BE3FC}" type="presParOf" srcId="{B15ED7B1-85B0-41BA-B541-4EEE03054476}" destId="{C3BB2EA9-8D6A-4F0E-A869-B60F9C8CEA59}" srcOrd="3" destOrd="0" presId="urn:microsoft.com/office/officeart/2016/7/layout/HexagonTimeline"/>
    <dgm:cxn modelId="{6162FACB-0576-4ECC-8F5F-2195A083F19B}" type="presParOf" srcId="{B15ED7B1-85B0-41BA-B541-4EEE03054476}" destId="{C7F43346-FB00-4482-95B6-36655402D7D4}"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03AF5D-946E-4255-A144-700CF59B77C9}" type="doc">
      <dgm:prSet loTypeId="urn:microsoft.com/office/officeart/2005/8/layout/default" loCatId="list" qsTypeId="urn:microsoft.com/office/officeart/2005/8/quickstyle/simple2" qsCatId="simple" csTypeId="urn:microsoft.com/office/officeart/2005/8/colors/colorful1" csCatId="colorful"/>
      <dgm:spPr/>
      <dgm:t>
        <a:bodyPr/>
        <a:lstStyle/>
        <a:p>
          <a:endParaRPr lang="en-US"/>
        </a:p>
      </dgm:t>
    </dgm:pt>
    <dgm:pt modelId="{6FEE3D8D-4468-4322-90E6-0B38761D5FA3}">
      <dgm:prSet/>
      <dgm:spPr/>
      <dgm:t>
        <a:bodyPr/>
        <a:lstStyle/>
        <a:p>
          <a:r>
            <a:rPr lang="en-IE" dirty="0"/>
            <a:t>Cryptography</a:t>
          </a:r>
          <a:endParaRPr lang="en-US" dirty="0"/>
        </a:p>
      </dgm:t>
    </dgm:pt>
    <dgm:pt modelId="{2A6C5088-2AD5-43F8-9421-D51698FD18EB}" type="parTrans" cxnId="{3C49D4D6-7A90-4E78-A5AE-5C7B70AF5634}">
      <dgm:prSet/>
      <dgm:spPr/>
      <dgm:t>
        <a:bodyPr/>
        <a:lstStyle/>
        <a:p>
          <a:endParaRPr lang="en-US"/>
        </a:p>
      </dgm:t>
    </dgm:pt>
    <dgm:pt modelId="{DAFE10AD-696C-4348-93CD-ADD2C1578A59}" type="sibTrans" cxnId="{3C49D4D6-7A90-4E78-A5AE-5C7B70AF5634}">
      <dgm:prSet/>
      <dgm:spPr/>
      <dgm:t>
        <a:bodyPr/>
        <a:lstStyle/>
        <a:p>
          <a:endParaRPr lang="en-US"/>
        </a:p>
      </dgm:t>
    </dgm:pt>
    <dgm:pt modelId="{796E6DCF-FD59-4F6E-881F-FC820B53D236}">
      <dgm:prSet/>
      <dgm:spPr/>
      <dgm:t>
        <a:bodyPr/>
        <a:lstStyle/>
        <a:p>
          <a:r>
            <a:rPr lang="en-IE"/>
            <a:t>Tamper Evidence</a:t>
          </a:r>
          <a:endParaRPr lang="en-US"/>
        </a:p>
      </dgm:t>
    </dgm:pt>
    <dgm:pt modelId="{8D6C19AA-8E68-42C9-84F0-DDDBDC344BA2}" type="parTrans" cxnId="{B70C7EC5-33C1-45D4-8EFC-DCE715E2B8CB}">
      <dgm:prSet/>
      <dgm:spPr/>
      <dgm:t>
        <a:bodyPr/>
        <a:lstStyle/>
        <a:p>
          <a:endParaRPr lang="en-US"/>
        </a:p>
      </dgm:t>
    </dgm:pt>
    <dgm:pt modelId="{C81C1575-047C-4DBE-B3DB-BA0265057A57}" type="sibTrans" cxnId="{B70C7EC5-33C1-45D4-8EFC-DCE715E2B8CB}">
      <dgm:prSet/>
      <dgm:spPr/>
      <dgm:t>
        <a:bodyPr/>
        <a:lstStyle/>
        <a:p>
          <a:endParaRPr lang="en-US"/>
        </a:p>
      </dgm:t>
    </dgm:pt>
    <dgm:pt modelId="{E868E44E-25FE-4127-9FAA-1BC24C0B5D26}">
      <dgm:prSet/>
      <dgm:spPr/>
      <dgm:t>
        <a:bodyPr/>
        <a:lstStyle/>
        <a:p>
          <a:r>
            <a:rPr lang="en-IE"/>
            <a:t>Protocol</a:t>
          </a:r>
          <a:endParaRPr lang="en-US"/>
        </a:p>
      </dgm:t>
    </dgm:pt>
    <dgm:pt modelId="{9C6911E4-6E97-488A-A445-D50A0ACD7D29}" type="parTrans" cxnId="{E7DB44F6-ADB1-4A15-9662-C6CDE04F7BEA}">
      <dgm:prSet/>
      <dgm:spPr/>
      <dgm:t>
        <a:bodyPr/>
        <a:lstStyle/>
        <a:p>
          <a:endParaRPr lang="en-US"/>
        </a:p>
      </dgm:t>
    </dgm:pt>
    <dgm:pt modelId="{1AA043AA-11B8-4B28-B90C-C6D4ED3055CB}" type="sibTrans" cxnId="{E7DB44F6-ADB1-4A15-9662-C6CDE04F7BEA}">
      <dgm:prSet/>
      <dgm:spPr/>
      <dgm:t>
        <a:bodyPr/>
        <a:lstStyle/>
        <a:p>
          <a:endParaRPr lang="en-US"/>
        </a:p>
      </dgm:t>
    </dgm:pt>
    <dgm:pt modelId="{822CA108-E1E6-4683-A237-3622E98550AB}">
      <dgm:prSet/>
      <dgm:spPr/>
      <dgm:t>
        <a:bodyPr/>
        <a:lstStyle/>
        <a:p>
          <a:r>
            <a:rPr lang="en-IE"/>
            <a:t>Consensus Mechanism</a:t>
          </a:r>
          <a:endParaRPr lang="en-US"/>
        </a:p>
      </dgm:t>
    </dgm:pt>
    <dgm:pt modelId="{E22CEACA-4D80-4E61-9ED2-13C0CEC2E586}" type="parTrans" cxnId="{B2E3F967-2F5C-4AF2-8EB5-29E0B1D66858}">
      <dgm:prSet/>
      <dgm:spPr/>
      <dgm:t>
        <a:bodyPr/>
        <a:lstStyle/>
        <a:p>
          <a:endParaRPr lang="en-US"/>
        </a:p>
      </dgm:t>
    </dgm:pt>
    <dgm:pt modelId="{98F18B96-E7F1-4E49-B3AB-48743B2066C5}" type="sibTrans" cxnId="{B2E3F967-2F5C-4AF2-8EB5-29E0B1D66858}">
      <dgm:prSet/>
      <dgm:spPr/>
      <dgm:t>
        <a:bodyPr/>
        <a:lstStyle/>
        <a:p>
          <a:endParaRPr lang="en-US"/>
        </a:p>
      </dgm:t>
    </dgm:pt>
    <dgm:pt modelId="{03B1595F-A6BF-49EB-8957-41546E7A5B49}">
      <dgm:prSet/>
      <dgm:spPr/>
      <dgm:t>
        <a:bodyPr/>
        <a:lstStyle/>
        <a:p>
          <a:r>
            <a:rPr lang="en-IE"/>
            <a:t>Scripting Language</a:t>
          </a:r>
          <a:endParaRPr lang="en-US"/>
        </a:p>
      </dgm:t>
    </dgm:pt>
    <dgm:pt modelId="{F5D95BFD-671B-4E4E-9483-84ED66FAFEF3}" type="parTrans" cxnId="{374E1B8E-6F51-47A0-BC8A-7E49C7C2D082}">
      <dgm:prSet/>
      <dgm:spPr/>
      <dgm:t>
        <a:bodyPr/>
        <a:lstStyle/>
        <a:p>
          <a:endParaRPr lang="en-US"/>
        </a:p>
      </dgm:t>
    </dgm:pt>
    <dgm:pt modelId="{3ED67327-497B-4EEF-8CE3-9524DCDD8A58}" type="sibTrans" cxnId="{374E1B8E-6F51-47A0-BC8A-7E49C7C2D082}">
      <dgm:prSet/>
      <dgm:spPr/>
      <dgm:t>
        <a:bodyPr/>
        <a:lstStyle/>
        <a:p>
          <a:endParaRPr lang="en-US"/>
        </a:p>
      </dgm:t>
    </dgm:pt>
    <dgm:pt modelId="{EAC6C2E1-67B2-4E87-8EB1-0A172F491DF2}">
      <dgm:prSet/>
      <dgm:spPr/>
      <dgm:t>
        <a:bodyPr/>
        <a:lstStyle/>
        <a:p>
          <a:r>
            <a:rPr lang="en-IE"/>
            <a:t>Ledger</a:t>
          </a:r>
          <a:endParaRPr lang="en-US"/>
        </a:p>
      </dgm:t>
    </dgm:pt>
    <dgm:pt modelId="{AFC32021-F76D-4A1B-BE43-C46258BFC62C}" type="parTrans" cxnId="{0AAB40AD-E93E-43AC-B88D-4D6669A77089}">
      <dgm:prSet/>
      <dgm:spPr/>
      <dgm:t>
        <a:bodyPr/>
        <a:lstStyle/>
        <a:p>
          <a:endParaRPr lang="en-US"/>
        </a:p>
      </dgm:t>
    </dgm:pt>
    <dgm:pt modelId="{FA78EB10-54A8-4271-87F1-21EEB2641154}" type="sibTrans" cxnId="{0AAB40AD-E93E-43AC-B88D-4D6669A77089}">
      <dgm:prSet/>
      <dgm:spPr/>
      <dgm:t>
        <a:bodyPr/>
        <a:lstStyle/>
        <a:p>
          <a:endParaRPr lang="en-US"/>
        </a:p>
      </dgm:t>
    </dgm:pt>
    <dgm:pt modelId="{F30E8A87-C8A3-44E2-97A0-CC5179261F2A}">
      <dgm:prSet/>
      <dgm:spPr/>
      <dgm:t>
        <a:bodyPr/>
        <a:lstStyle/>
        <a:p>
          <a:r>
            <a:rPr lang="en-IE"/>
            <a:t>Client</a:t>
          </a:r>
          <a:endParaRPr lang="en-US"/>
        </a:p>
      </dgm:t>
    </dgm:pt>
    <dgm:pt modelId="{65CF4A87-7DC8-4B3E-85EB-DC6EE1259400}" type="parTrans" cxnId="{CE274BDB-AF2F-473F-BDCC-ED3F397A6DB5}">
      <dgm:prSet/>
      <dgm:spPr/>
      <dgm:t>
        <a:bodyPr/>
        <a:lstStyle/>
        <a:p>
          <a:endParaRPr lang="en-US"/>
        </a:p>
      </dgm:t>
    </dgm:pt>
    <dgm:pt modelId="{A09AB6E3-DE02-4D73-BD67-5BA48F3200D2}" type="sibTrans" cxnId="{CE274BDB-AF2F-473F-BDCC-ED3F397A6DB5}">
      <dgm:prSet/>
      <dgm:spPr/>
      <dgm:t>
        <a:bodyPr/>
        <a:lstStyle/>
        <a:p>
          <a:endParaRPr lang="en-US"/>
        </a:p>
      </dgm:t>
    </dgm:pt>
    <dgm:pt modelId="{9BB170FD-8F2F-4E6D-AB4A-F6ED8155182A}" type="pres">
      <dgm:prSet presAssocID="{B703AF5D-946E-4255-A144-700CF59B77C9}" presName="diagram" presStyleCnt="0">
        <dgm:presLayoutVars>
          <dgm:dir/>
          <dgm:resizeHandles val="exact"/>
        </dgm:presLayoutVars>
      </dgm:prSet>
      <dgm:spPr/>
    </dgm:pt>
    <dgm:pt modelId="{057CEE61-B67A-4A0E-9E1A-83CD8ECFA408}" type="pres">
      <dgm:prSet presAssocID="{6FEE3D8D-4468-4322-90E6-0B38761D5FA3}" presName="node" presStyleLbl="node1" presStyleIdx="0" presStyleCnt="7">
        <dgm:presLayoutVars>
          <dgm:bulletEnabled val="1"/>
        </dgm:presLayoutVars>
      </dgm:prSet>
      <dgm:spPr/>
    </dgm:pt>
    <dgm:pt modelId="{A6D01EDE-9A85-4D9F-A942-3A531E139563}" type="pres">
      <dgm:prSet presAssocID="{DAFE10AD-696C-4348-93CD-ADD2C1578A59}" presName="sibTrans" presStyleCnt="0"/>
      <dgm:spPr/>
    </dgm:pt>
    <dgm:pt modelId="{E4EEEB5A-1DA0-4DD6-818A-A239F869B5A6}" type="pres">
      <dgm:prSet presAssocID="{796E6DCF-FD59-4F6E-881F-FC820B53D236}" presName="node" presStyleLbl="node1" presStyleIdx="1" presStyleCnt="7">
        <dgm:presLayoutVars>
          <dgm:bulletEnabled val="1"/>
        </dgm:presLayoutVars>
      </dgm:prSet>
      <dgm:spPr/>
    </dgm:pt>
    <dgm:pt modelId="{2A1F8044-865C-4C71-83E4-973C92FF45E2}" type="pres">
      <dgm:prSet presAssocID="{C81C1575-047C-4DBE-B3DB-BA0265057A57}" presName="sibTrans" presStyleCnt="0"/>
      <dgm:spPr/>
    </dgm:pt>
    <dgm:pt modelId="{101F3F12-C27F-46D8-AFE6-8CB267F6FDA4}" type="pres">
      <dgm:prSet presAssocID="{E868E44E-25FE-4127-9FAA-1BC24C0B5D26}" presName="node" presStyleLbl="node1" presStyleIdx="2" presStyleCnt="7">
        <dgm:presLayoutVars>
          <dgm:bulletEnabled val="1"/>
        </dgm:presLayoutVars>
      </dgm:prSet>
      <dgm:spPr/>
    </dgm:pt>
    <dgm:pt modelId="{3A71756C-0C86-45D6-99F0-737B898BA84D}" type="pres">
      <dgm:prSet presAssocID="{1AA043AA-11B8-4B28-B90C-C6D4ED3055CB}" presName="sibTrans" presStyleCnt="0"/>
      <dgm:spPr/>
    </dgm:pt>
    <dgm:pt modelId="{10A35755-D8E3-405D-9596-52AA4D6B3A8C}" type="pres">
      <dgm:prSet presAssocID="{822CA108-E1E6-4683-A237-3622E98550AB}" presName="node" presStyleLbl="node1" presStyleIdx="3" presStyleCnt="7">
        <dgm:presLayoutVars>
          <dgm:bulletEnabled val="1"/>
        </dgm:presLayoutVars>
      </dgm:prSet>
      <dgm:spPr/>
    </dgm:pt>
    <dgm:pt modelId="{6CCD0903-30CD-4364-9791-4650B5995974}" type="pres">
      <dgm:prSet presAssocID="{98F18B96-E7F1-4E49-B3AB-48743B2066C5}" presName="sibTrans" presStyleCnt="0"/>
      <dgm:spPr/>
    </dgm:pt>
    <dgm:pt modelId="{2D00C5FF-5651-4FC0-9FE8-3208A124B172}" type="pres">
      <dgm:prSet presAssocID="{03B1595F-A6BF-49EB-8957-41546E7A5B49}" presName="node" presStyleLbl="node1" presStyleIdx="4" presStyleCnt="7">
        <dgm:presLayoutVars>
          <dgm:bulletEnabled val="1"/>
        </dgm:presLayoutVars>
      </dgm:prSet>
      <dgm:spPr/>
    </dgm:pt>
    <dgm:pt modelId="{BD2FF35C-ABE3-420A-BA96-1058FED35531}" type="pres">
      <dgm:prSet presAssocID="{3ED67327-497B-4EEF-8CE3-9524DCDD8A58}" presName="sibTrans" presStyleCnt="0"/>
      <dgm:spPr/>
    </dgm:pt>
    <dgm:pt modelId="{3F770888-EC3D-47CD-AC0A-62049FE56B45}" type="pres">
      <dgm:prSet presAssocID="{EAC6C2E1-67B2-4E87-8EB1-0A172F491DF2}" presName="node" presStyleLbl="node1" presStyleIdx="5" presStyleCnt="7">
        <dgm:presLayoutVars>
          <dgm:bulletEnabled val="1"/>
        </dgm:presLayoutVars>
      </dgm:prSet>
      <dgm:spPr/>
    </dgm:pt>
    <dgm:pt modelId="{BA5AA3FA-2202-401B-88C7-51B822A0E55B}" type="pres">
      <dgm:prSet presAssocID="{FA78EB10-54A8-4271-87F1-21EEB2641154}" presName="sibTrans" presStyleCnt="0"/>
      <dgm:spPr/>
    </dgm:pt>
    <dgm:pt modelId="{3736D3CB-C306-461E-9585-46477D8948F8}" type="pres">
      <dgm:prSet presAssocID="{F30E8A87-C8A3-44E2-97A0-CC5179261F2A}" presName="node" presStyleLbl="node1" presStyleIdx="6" presStyleCnt="7">
        <dgm:presLayoutVars>
          <dgm:bulletEnabled val="1"/>
        </dgm:presLayoutVars>
      </dgm:prSet>
      <dgm:spPr/>
    </dgm:pt>
  </dgm:ptLst>
  <dgm:cxnLst>
    <dgm:cxn modelId="{921A5036-919F-441F-9B17-3432EC98C71B}" type="presOf" srcId="{EAC6C2E1-67B2-4E87-8EB1-0A172F491DF2}" destId="{3F770888-EC3D-47CD-AC0A-62049FE56B45}" srcOrd="0" destOrd="0" presId="urn:microsoft.com/office/officeart/2005/8/layout/default"/>
    <dgm:cxn modelId="{B2E3F967-2F5C-4AF2-8EB5-29E0B1D66858}" srcId="{B703AF5D-946E-4255-A144-700CF59B77C9}" destId="{822CA108-E1E6-4683-A237-3622E98550AB}" srcOrd="3" destOrd="0" parTransId="{E22CEACA-4D80-4E61-9ED2-13C0CEC2E586}" sibTransId="{98F18B96-E7F1-4E49-B3AB-48743B2066C5}"/>
    <dgm:cxn modelId="{60371B54-3CC6-4927-B76E-C8C30BC55837}" type="presOf" srcId="{822CA108-E1E6-4683-A237-3622E98550AB}" destId="{10A35755-D8E3-405D-9596-52AA4D6B3A8C}" srcOrd="0" destOrd="0" presId="urn:microsoft.com/office/officeart/2005/8/layout/default"/>
    <dgm:cxn modelId="{6A293F58-F264-496F-BD2A-CA21382C4570}" type="presOf" srcId="{E868E44E-25FE-4127-9FAA-1BC24C0B5D26}" destId="{101F3F12-C27F-46D8-AFE6-8CB267F6FDA4}" srcOrd="0" destOrd="0" presId="urn:microsoft.com/office/officeart/2005/8/layout/default"/>
    <dgm:cxn modelId="{A820267A-E096-4B7E-B650-3468496CE824}" type="presOf" srcId="{6FEE3D8D-4468-4322-90E6-0B38761D5FA3}" destId="{057CEE61-B67A-4A0E-9E1A-83CD8ECFA408}" srcOrd="0" destOrd="0" presId="urn:microsoft.com/office/officeart/2005/8/layout/default"/>
    <dgm:cxn modelId="{374E1B8E-6F51-47A0-BC8A-7E49C7C2D082}" srcId="{B703AF5D-946E-4255-A144-700CF59B77C9}" destId="{03B1595F-A6BF-49EB-8957-41546E7A5B49}" srcOrd="4" destOrd="0" parTransId="{F5D95BFD-671B-4E4E-9483-84ED66FAFEF3}" sibTransId="{3ED67327-497B-4EEF-8CE3-9524DCDD8A58}"/>
    <dgm:cxn modelId="{A2EBABA6-9597-44D6-B8D7-DEA0CD4EA89C}" type="presOf" srcId="{F30E8A87-C8A3-44E2-97A0-CC5179261F2A}" destId="{3736D3CB-C306-461E-9585-46477D8948F8}" srcOrd="0" destOrd="0" presId="urn:microsoft.com/office/officeart/2005/8/layout/default"/>
    <dgm:cxn modelId="{6E769BA9-C421-42BD-BF30-974DD3912D08}" type="presOf" srcId="{B703AF5D-946E-4255-A144-700CF59B77C9}" destId="{9BB170FD-8F2F-4E6D-AB4A-F6ED8155182A}" srcOrd="0" destOrd="0" presId="urn:microsoft.com/office/officeart/2005/8/layout/default"/>
    <dgm:cxn modelId="{0AAB40AD-E93E-43AC-B88D-4D6669A77089}" srcId="{B703AF5D-946E-4255-A144-700CF59B77C9}" destId="{EAC6C2E1-67B2-4E87-8EB1-0A172F491DF2}" srcOrd="5" destOrd="0" parTransId="{AFC32021-F76D-4A1B-BE43-C46258BFC62C}" sibTransId="{FA78EB10-54A8-4271-87F1-21EEB2641154}"/>
    <dgm:cxn modelId="{547FAEB2-B368-44CC-82D5-353D4609EE02}" type="presOf" srcId="{03B1595F-A6BF-49EB-8957-41546E7A5B49}" destId="{2D00C5FF-5651-4FC0-9FE8-3208A124B172}" srcOrd="0" destOrd="0" presId="urn:microsoft.com/office/officeart/2005/8/layout/default"/>
    <dgm:cxn modelId="{B70C7EC5-33C1-45D4-8EFC-DCE715E2B8CB}" srcId="{B703AF5D-946E-4255-A144-700CF59B77C9}" destId="{796E6DCF-FD59-4F6E-881F-FC820B53D236}" srcOrd="1" destOrd="0" parTransId="{8D6C19AA-8E68-42C9-84F0-DDDBDC344BA2}" sibTransId="{C81C1575-047C-4DBE-B3DB-BA0265057A57}"/>
    <dgm:cxn modelId="{D219F9D1-A5AA-448A-AB67-96B58FFEF104}" type="presOf" srcId="{796E6DCF-FD59-4F6E-881F-FC820B53D236}" destId="{E4EEEB5A-1DA0-4DD6-818A-A239F869B5A6}" srcOrd="0" destOrd="0" presId="urn:microsoft.com/office/officeart/2005/8/layout/default"/>
    <dgm:cxn modelId="{3C49D4D6-7A90-4E78-A5AE-5C7B70AF5634}" srcId="{B703AF5D-946E-4255-A144-700CF59B77C9}" destId="{6FEE3D8D-4468-4322-90E6-0B38761D5FA3}" srcOrd="0" destOrd="0" parTransId="{2A6C5088-2AD5-43F8-9421-D51698FD18EB}" sibTransId="{DAFE10AD-696C-4348-93CD-ADD2C1578A59}"/>
    <dgm:cxn modelId="{CE274BDB-AF2F-473F-BDCC-ED3F397A6DB5}" srcId="{B703AF5D-946E-4255-A144-700CF59B77C9}" destId="{F30E8A87-C8A3-44E2-97A0-CC5179261F2A}" srcOrd="6" destOrd="0" parTransId="{65CF4A87-7DC8-4B3E-85EB-DC6EE1259400}" sibTransId="{A09AB6E3-DE02-4D73-BD67-5BA48F3200D2}"/>
    <dgm:cxn modelId="{E7DB44F6-ADB1-4A15-9662-C6CDE04F7BEA}" srcId="{B703AF5D-946E-4255-A144-700CF59B77C9}" destId="{E868E44E-25FE-4127-9FAA-1BC24C0B5D26}" srcOrd="2" destOrd="0" parTransId="{9C6911E4-6E97-488A-A445-D50A0ACD7D29}" sibTransId="{1AA043AA-11B8-4B28-B90C-C6D4ED3055CB}"/>
    <dgm:cxn modelId="{4FA96FDD-7F3E-4D8B-9A7F-5D5A127D43C3}" type="presParOf" srcId="{9BB170FD-8F2F-4E6D-AB4A-F6ED8155182A}" destId="{057CEE61-B67A-4A0E-9E1A-83CD8ECFA408}" srcOrd="0" destOrd="0" presId="urn:microsoft.com/office/officeart/2005/8/layout/default"/>
    <dgm:cxn modelId="{9DD7EB6D-ED9A-442F-970E-FA2E43E6BFE3}" type="presParOf" srcId="{9BB170FD-8F2F-4E6D-AB4A-F6ED8155182A}" destId="{A6D01EDE-9A85-4D9F-A942-3A531E139563}" srcOrd="1" destOrd="0" presId="urn:microsoft.com/office/officeart/2005/8/layout/default"/>
    <dgm:cxn modelId="{524FBA69-2FAC-405D-B2C2-43698970A4D5}" type="presParOf" srcId="{9BB170FD-8F2F-4E6D-AB4A-F6ED8155182A}" destId="{E4EEEB5A-1DA0-4DD6-818A-A239F869B5A6}" srcOrd="2" destOrd="0" presId="urn:microsoft.com/office/officeart/2005/8/layout/default"/>
    <dgm:cxn modelId="{603C1EB7-EBE0-4373-BD5A-55186C5C7339}" type="presParOf" srcId="{9BB170FD-8F2F-4E6D-AB4A-F6ED8155182A}" destId="{2A1F8044-865C-4C71-83E4-973C92FF45E2}" srcOrd="3" destOrd="0" presId="urn:microsoft.com/office/officeart/2005/8/layout/default"/>
    <dgm:cxn modelId="{72797984-61B0-42D2-AF8F-638A15CBD50A}" type="presParOf" srcId="{9BB170FD-8F2F-4E6D-AB4A-F6ED8155182A}" destId="{101F3F12-C27F-46D8-AFE6-8CB267F6FDA4}" srcOrd="4" destOrd="0" presId="urn:microsoft.com/office/officeart/2005/8/layout/default"/>
    <dgm:cxn modelId="{91760660-899F-426B-B1C4-75E1012D1233}" type="presParOf" srcId="{9BB170FD-8F2F-4E6D-AB4A-F6ED8155182A}" destId="{3A71756C-0C86-45D6-99F0-737B898BA84D}" srcOrd="5" destOrd="0" presId="urn:microsoft.com/office/officeart/2005/8/layout/default"/>
    <dgm:cxn modelId="{6DA6DA2F-B083-4C69-9D19-D31CACFD44B7}" type="presParOf" srcId="{9BB170FD-8F2F-4E6D-AB4A-F6ED8155182A}" destId="{10A35755-D8E3-405D-9596-52AA4D6B3A8C}" srcOrd="6" destOrd="0" presId="urn:microsoft.com/office/officeart/2005/8/layout/default"/>
    <dgm:cxn modelId="{0B9332D0-513B-4D21-B2FE-A7450DEE8321}" type="presParOf" srcId="{9BB170FD-8F2F-4E6D-AB4A-F6ED8155182A}" destId="{6CCD0903-30CD-4364-9791-4650B5995974}" srcOrd="7" destOrd="0" presId="urn:microsoft.com/office/officeart/2005/8/layout/default"/>
    <dgm:cxn modelId="{743CA01F-5411-46B6-990C-E741C6FB7916}" type="presParOf" srcId="{9BB170FD-8F2F-4E6D-AB4A-F6ED8155182A}" destId="{2D00C5FF-5651-4FC0-9FE8-3208A124B172}" srcOrd="8" destOrd="0" presId="urn:microsoft.com/office/officeart/2005/8/layout/default"/>
    <dgm:cxn modelId="{D718060E-3819-4657-9376-2C7FFE6A1EB6}" type="presParOf" srcId="{9BB170FD-8F2F-4E6D-AB4A-F6ED8155182A}" destId="{BD2FF35C-ABE3-420A-BA96-1058FED35531}" srcOrd="9" destOrd="0" presId="urn:microsoft.com/office/officeart/2005/8/layout/default"/>
    <dgm:cxn modelId="{F3F3AA1B-230A-42F3-B536-C42A1B4194F4}" type="presParOf" srcId="{9BB170FD-8F2F-4E6D-AB4A-F6ED8155182A}" destId="{3F770888-EC3D-47CD-AC0A-62049FE56B45}" srcOrd="10" destOrd="0" presId="urn:microsoft.com/office/officeart/2005/8/layout/default"/>
    <dgm:cxn modelId="{F67FE476-215E-4D14-98DA-B3E863B1F8FD}" type="presParOf" srcId="{9BB170FD-8F2F-4E6D-AB4A-F6ED8155182A}" destId="{BA5AA3FA-2202-401B-88C7-51B822A0E55B}" srcOrd="11" destOrd="0" presId="urn:microsoft.com/office/officeart/2005/8/layout/default"/>
    <dgm:cxn modelId="{303EFE4D-854A-48B5-83BB-076D9AB092B5}" type="presParOf" srcId="{9BB170FD-8F2F-4E6D-AB4A-F6ED8155182A}" destId="{3736D3CB-C306-461E-9585-46477D8948F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6065B-12C3-4FA8-8231-BC4061769413}">
      <dsp:nvSpPr>
        <dsp:cNvPr id="0" name=""/>
        <dsp:cNvSpPr/>
      </dsp:nvSpPr>
      <dsp:spPr>
        <a:xfrm>
          <a:off x="323507" y="859175"/>
          <a:ext cx="250969"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241E27A-2877-4074-8F96-7A1FC99D82E6}">
      <dsp:nvSpPr>
        <dsp:cNvPr id="0" name=""/>
        <dsp:cNvSpPr/>
      </dsp:nvSpPr>
      <dsp:spPr>
        <a:xfrm>
          <a:off x="589535"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035BD55-104B-4CE9-A747-E48CC1FE48FC}">
      <dsp:nvSpPr>
        <dsp:cNvPr id="0" name=""/>
        <dsp:cNvSpPr/>
      </dsp:nvSpPr>
      <dsp:spPr>
        <a:xfrm>
          <a:off x="227471"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1</a:t>
          </a:r>
        </a:p>
      </dsp:txBody>
      <dsp:txXfrm>
        <a:off x="246411" y="813487"/>
        <a:ext cx="91449" cy="91449"/>
      </dsp:txXfrm>
    </dsp:sp>
    <dsp:sp modelId="{35EFC836-6302-4473-9AC3-AB5374E22721}">
      <dsp:nvSpPr>
        <dsp:cNvPr id="0" name=""/>
        <dsp:cNvSpPr/>
      </dsp:nvSpPr>
      <dsp:spPr>
        <a:xfrm>
          <a:off x="9796"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dirty="0">
              <a:hlinkClick xmlns:r="http://schemas.openxmlformats.org/officeDocument/2006/relationships" r:id="rId1"/>
            </a:rPr>
            <a:t>2008</a:t>
          </a:r>
          <a:r>
            <a:rPr lang="en-US" sz="1100" b="0" i="0" kern="1200" dirty="0">
              <a:hlinkClick xmlns:r="http://schemas.openxmlformats.org/officeDocument/2006/relationships" r:id="rId1"/>
            </a:rPr>
            <a:t>: The publication of Bitcoin white paper</a:t>
          </a:r>
          <a:r>
            <a:rPr lang="en-US" sz="1100" b="0" i="0" kern="1200" baseline="30000" dirty="0">
              <a:hlinkClick xmlns:r="http://schemas.openxmlformats.org/officeDocument/2006/relationships" r:id="rId1"/>
            </a:rPr>
            <a:t>1</a:t>
          </a:r>
          <a:r>
            <a:rPr lang="en-US" sz="1100" b="0" i="0" kern="1200" dirty="0"/>
            <a:t>.</a:t>
          </a:r>
          <a:endParaRPr lang="en-US" sz="1100" kern="1200" dirty="0"/>
        </a:p>
      </dsp:txBody>
      <dsp:txXfrm>
        <a:off x="9796" y="1205853"/>
        <a:ext cx="564680" cy="1852664"/>
      </dsp:txXfrm>
    </dsp:sp>
    <dsp:sp modelId="{A666A75B-895B-4C30-97FB-95DFA20D22D4}">
      <dsp:nvSpPr>
        <dsp:cNvPr id="0" name=""/>
        <dsp:cNvSpPr/>
      </dsp:nvSpPr>
      <dsp:spPr>
        <a:xfrm>
          <a:off x="637219"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0BA7268-C0F7-40F5-9D93-AC6626B3AF6C}">
      <dsp:nvSpPr>
        <dsp:cNvPr id="0" name=""/>
        <dsp:cNvSpPr/>
      </dsp:nvSpPr>
      <dsp:spPr>
        <a:xfrm>
          <a:off x="1216957"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D8C0C4F-4CD1-4967-95C7-E3AD45818905}">
      <dsp:nvSpPr>
        <dsp:cNvPr id="0" name=""/>
        <dsp:cNvSpPr/>
      </dsp:nvSpPr>
      <dsp:spPr>
        <a:xfrm>
          <a:off x="854894"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2</a:t>
          </a:r>
        </a:p>
      </dsp:txBody>
      <dsp:txXfrm>
        <a:off x="873834" y="813487"/>
        <a:ext cx="91449" cy="91449"/>
      </dsp:txXfrm>
    </dsp:sp>
    <dsp:sp modelId="{9E49AAA5-87B1-4ECB-AD58-875FFB72E347}">
      <dsp:nvSpPr>
        <dsp:cNvPr id="0" name=""/>
        <dsp:cNvSpPr/>
      </dsp:nvSpPr>
      <dsp:spPr>
        <a:xfrm>
          <a:off x="637219"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2009</a:t>
          </a:r>
          <a:r>
            <a:rPr lang="en-US" sz="1100" b="0" i="0" kern="1200">
              <a:hlinkClick xmlns:r="http://schemas.openxmlformats.org/officeDocument/2006/relationships" r:id="rId1"/>
            </a:rPr>
            <a:t>: The first Bitcoin transaction</a:t>
          </a:r>
          <a:r>
            <a:rPr lang="en-US" sz="1100" b="0" i="0" kern="1200" baseline="30000">
              <a:hlinkClick xmlns:r="http://schemas.openxmlformats.org/officeDocument/2006/relationships" r:id="rId1"/>
            </a:rPr>
            <a:t>1</a:t>
          </a:r>
          <a:r>
            <a:rPr lang="en-US" sz="1100" b="0" i="0" kern="1200"/>
            <a:t>.</a:t>
          </a:r>
          <a:endParaRPr lang="en-US" sz="1100" kern="1200"/>
        </a:p>
      </dsp:txBody>
      <dsp:txXfrm>
        <a:off x="637219" y="1205853"/>
        <a:ext cx="564680" cy="1852664"/>
      </dsp:txXfrm>
    </dsp:sp>
    <dsp:sp modelId="{74D8C864-ABAA-4716-967A-A45FBD37E84D}">
      <dsp:nvSpPr>
        <dsp:cNvPr id="0" name=""/>
        <dsp:cNvSpPr/>
      </dsp:nvSpPr>
      <dsp:spPr>
        <a:xfrm>
          <a:off x="1264642"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04EC63-52F3-41C6-AA86-F0C1D8DAD60B}">
      <dsp:nvSpPr>
        <dsp:cNvPr id="0" name=""/>
        <dsp:cNvSpPr/>
      </dsp:nvSpPr>
      <dsp:spPr>
        <a:xfrm>
          <a:off x="1844380"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3D5B079-EF75-4A9B-AFB5-16BF1FFFF82E}">
      <dsp:nvSpPr>
        <dsp:cNvPr id="0" name=""/>
        <dsp:cNvSpPr/>
      </dsp:nvSpPr>
      <dsp:spPr>
        <a:xfrm>
          <a:off x="1482317"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3</a:t>
          </a:r>
        </a:p>
      </dsp:txBody>
      <dsp:txXfrm>
        <a:off x="1501257" y="813487"/>
        <a:ext cx="91449" cy="91449"/>
      </dsp:txXfrm>
    </dsp:sp>
    <dsp:sp modelId="{5AE1253F-C0D3-4DA0-8EEF-9E77625FCC03}">
      <dsp:nvSpPr>
        <dsp:cNvPr id="0" name=""/>
        <dsp:cNvSpPr/>
      </dsp:nvSpPr>
      <dsp:spPr>
        <a:xfrm>
          <a:off x="1264642"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dirty="0">
              <a:hlinkClick xmlns:r="http://schemas.openxmlformats.org/officeDocument/2006/relationships" r:id="rId1"/>
            </a:rPr>
            <a:t>2010</a:t>
          </a:r>
          <a:r>
            <a:rPr lang="en-US" sz="1100" b="0" i="0" kern="1200" dirty="0">
              <a:hlinkClick xmlns:r="http://schemas.openxmlformats.org/officeDocument/2006/relationships" r:id="rId1"/>
            </a:rPr>
            <a:t>: The first known commercial transaction using</a:t>
          </a:r>
          <a:r>
            <a:rPr lang="en-US" sz="1100" b="0" i="0" kern="1200" dirty="0"/>
            <a:t>.</a:t>
          </a:r>
          <a:endParaRPr lang="en-US" sz="1100" kern="1200" dirty="0"/>
        </a:p>
      </dsp:txBody>
      <dsp:txXfrm>
        <a:off x="1264642" y="1205853"/>
        <a:ext cx="564680" cy="1852664"/>
      </dsp:txXfrm>
    </dsp:sp>
    <dsp:sp modelId="{F3D21F28-1F19-4083-88A7-F267CD2B1063}">
      <dsp:nvSpPr>
        <dsp:cNvPr id="0" name=""/>
        <dsp:cNvSpPr/>
      </dsp:nvSpPr>
      <dsp:spPr>
        <a:xfrm>
          <a:off x="1892064"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2736B11-C67B-4A55-A8B5-DF968A1EA78F}">
      <dsp:nvSpPr>
        <dsp:cNvPr id="0" name=""/>
        <dsp:cNvSpPr/>
      </dsp:nvSpPr>
      <dsp:spPr>
        <a:xfrm>
          <a:off x="2471803"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B1D7E8A-1EDD-429E-859D-0BC59CFABD1A}">
      <dsp:nvSpPr>
        <dsp:cNvPr id="0" name=""/>
        <dsp:cNvSpPr/>
      </dsp:nvSpPr>
      <dsp:spPr>
        <a:xfrm>
          <a:off x="2109740"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4</a:t>
          </a:r>
        </a:p>
      </dsp:txBody>
      <dsp:txXfrm>
        <a:off x="2128680" y="813487"/>
        <a:ext cx="91449" cy="91449"/>
      </dsp:txXfrm>
    </dsp:sp>
    <dsp:sp modelId="{79031617-780C-4BAB-B4B4-33FDD71D786E}">
      <dsp:nvSpPr>
        <dsp:cNvPr id="0" name=""/>
        <dsp:cNvSpPr/>
      </dsp:nvSpPr>
      <dsp:spPr>
        <a:xfrm>
          <a:off x="1892064"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2011</a:t>
          </a:r>
          <a:r>
            <a:rPr lang="en-US" sz="1100" b="0" i="0" kern="1200">
              <a:hlinkClick xmlns:r="http://schemas.openxmlformats.org/officeDocument/2006/relationships" r:id="rId1"/>
            </a:rPr>
            <a:t>: Litecoin was released via an open-source client on GitHub</a:t>
          </a:r>
          <a:r>
            <a:rPr lang="en-US" sz="1100" b="0" i="0" kern="1200" baseline="30000">
              <a:hlinkClick xmlns:r="http://schemas.openxmlformats.org/officeDocument/2006/relationships" r:id="rId1"/>
            </a:rPr>
            <a:t>1</a:t>
          </a:r>
          <a:r>
            <a:rPr lang="en-US" sz="1100" b="0" i="0" kern="1200"/>
            <a:t>.</a:t>
          </a:r>
          <a:endParaRPr lang="en-US" sz="1100" kern="1200"/>
        </a:p>
      </dsp:txBody>
      <dsp:txXfrm>
        <a:off x="1892064" y="1205853"/>
        <a:ext cx="564680" cy="1852664"/>
      </dsp:txXfrm>
    </dsp:sp>
    <dsp:sp modelId="{2E54A359-D70B-4E8E-9034-9D1B28B62910}">
      <dsp:nvSpPr>
        <dsp:cNvPr id="0" name=""/>
        <dsp:cNvSpPr/>
      </dsp:nvSpPr>
      <dsp:spPr>
        <a:xfrm>
          <a:off x="2519487"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EE80697-05DC-467C-9EDE-885B611DEA1C}">
      <dsp:nvSpPr>
        <dsp:cNvPr id="0" name=""/>
        <dsp:cNvSpPr/>
      </dsp:nvSpPr>
      <dsp:spPr>
        <a:xfrm>
          <a:off x="3099226"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1B24A4-3D0F-441F-8EBD-5970089CCE64}">
      <dsp:nvSpPr>
        <dsp:cNvPr id="0" name=""/>
        <dsp:cNvSpPr/>
      </dsp:nvSpPr>
      <dsp:spPr>
        <a:xfrm>
          <a:off x="2737162"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5</a:t>
          </a:r>
        </a:p>
      </dsp:txBody>
      <dsp:txXfrm>
        <a:off x="2756102" y="813487"/>
        <a:ext cx="91449" cy="91449"/>
      </dsp:txXfrm>
    </dsp:sp>
    <dsp:sp modelId="{E0ECE2F3-A9D4-4DC3-A861-AC5FA6A0A470}">
      <dsp:nvSpPr>
        <dsp:cNvPr id="0" name=""/>
        <dsp:cNvSpPr/>
      </dsp:nvSpPr>
      <dsp:spPr>
        <a:xfrm>
          <a:off x="2519487"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2012</a:t>
          </a:r>
          <a:r>
            <a:rPr lang="en-US" sz="1100" b="0" i="0" kern="1200">
              <a:hlinkClick xmlns:r="http://schemas.openxmlformats.org/officeDocument/2006/relationships" r:id="rId1"/>
            </a:rPr>
            <a:t>: The cryptocurrency exchange Coinbase launched</a:t>
          </a:r>
          <a:r>
            <a:rPr lang="en-US" sz="1100" b="0" i="0" kern="1200" baseline="30000">
              <a:hlinkClick xmlns:r="http://schemas.openxmlformats.org/officeDocument/2006/relationships" r:id="rId1"/>
            </a:rPr>
            <a:t>1</a:t>
          </a:r>
          <a:r>
            <a:rPr lang="en-US" sz="1100" b="0" i="0" kern="1200"/>
            <a:t>.</a:t>
          </a:r>
          <a:endParaRPr lang="en-US" sz="1100" kern="1200"/>
        </a:p>
      </dsp:txBody>
      <dsp:txXfrm>
        <a:off x="2519487" y="1205853"/>
        <a:ext cx="564680" cy="1852664"/>
      </dsp:txXfrm>
    </dsp:sp>
    <dsp:sp modelId="{B7DE4409-88A1-428B-8011-AD451B057E1D}">
      <dsp:nvSpPr>
        <dsp:cNvPr id="0" name=""/>
        <dsp:cNvSpPr/>
      </dsp:nvSpPr>
      <dsp:spPr>
        <a:xfrm>
          <a:off x="3146910"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DBDA410-C87F-4999-BBC1-F14F1BDB3056}">
      <dsp:nvSpPr>
        <dsp:cNvPr id="0" name=""/>
        <dsp:cNvSpPr/>
      </dsp:nvSpPr>
      <dsp:spPr>
        <a:xfrm>
          <a:off x="3726648"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2113FD5-1BCE-4564-B499-46F5962D13E0}">
      <dsp:nvSpPr>
        <dsp:cNvPr id="0" name=""/>
        <dsp:cNvSpPr/>
      </dsp:nvSpPr>
      <dsp:spPr>
        <a:xfrm>
          <a:off x="3364585"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6</a:t>
          </a:r>
        </a:p>
      </dsp:txBody>
      <dsp:txXfrm>
        <a:off x="3383525" y="813487"/>
        <a:ext cx="91449" cy="91449"/>
      </dsp:txXfrm>
    </dsp:sp>
    <dsp:sp modelId="{DC659B53-98B0-4822-8ECD-A570F99C04BC}">
      <dsp:nvSpPr>
        <dsp:cNvPr id="0" name=""/>
        <dsp:cNvSpPr/>
      </dsp:nvSpPr>
      <dsp:spPr>
        <a:xfrm>
          <a:off x="3146910"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2013</a:t>
          </a:r>
          <a:r>
            <a:rPr lang="en-US" sz="1100" b="0" i="0" kern="1200">
              <a:hlinkClick xmlns:r="http://schemas.openxmlformats.org/officeDocument/2006/relationships" r:id="rId1"/>
            </a:rPr>
            <a:t>: Vitalik Buterin proposed Ethereum</a:t>
          </a:r>
          <a:r>
            <a:rPr lang="en-US" sz="1100" b="0" i="0" kern="1200" baseline="30000">
              <a:hlinkClick xmlns:r="http://schemas.openxmlformats.org/officeDocument/2006/relationships" r:id="rId1"/>
            </a:rPr>
            <a:t>1</a:t>
          </a:r>
          <a:r>
            <a:rPr lang="en-US" sz="1100" b="0" i="0" kern="1200"/>
            <a:t>.</a:t>
          </a:r>
          <a:endParaRPr lang="en-US" sz="1100" kern="1200"/>
        </a:p>
      </dsp:txBody>
      <dsp:txXfrm>
        <a:off x="3146910" y="1205853"/>
        <a:ext cx="564680" cy="1852664"/>
      </dsp:txXfrm>
    </dsp:sp>
    <dsp:sp modelId="{6C97D357-5A35-4B73-B27F-893C98CD9CA5}">
      <dsp:nvSpPr>
        <dsp:cNvPr id="0" name=""/>
        <dsp:cNvSpPr/>
      </dsp:nvSpPr>
      <dsp:spPr>
        <a:xfrm>
          <a:off x="3774333" y="859175"/>
          <a:ext cx="564718"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94969D2-5AE6-4783-9AA3-D79ABE5015C5}">
      <dsp:nvSpPr>
        <dsp:cNvPr id="0" name=""/>
        <dsp:cNvSpPr/>
      </dsp:nvSpPr>
      <dsp:spPr>
        <a:xfrm>
          <a:off x="4354111" y="838085"/>
          <a:ext cx="28863"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453DE1E-F6D1-4974-A7ED-4C0E775F413D}">
      <dsp:nvSpPr>
        <dsp:cNvPr id="0" name=""/>
        <dsp:cNvSpPr/>
      </dsp:nvSpPr>
      <dsp:spPr>
        <a:xfrm>
          <a:off x="3992027"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7</a:t>
          </a:r>
        </a:p>
      </dsp:txBody>
      <dsp:txXfrm>
        <a:off x="4010967" y="813487"/>
        <a:ext cx="91449" cy="91449"/>
      </dsp:txXfrm>
    </dsp:sp>
    <dsp:sp modelId="{960ACDC6-4D95-45CC-B7FF-131861D09BD7}">
      <dsp:nvSpPr>
        <dsp:cNvPr id="0" name=""/>
        <dsp:cNvSpPr/>
      </dsp:nvSpPr>
      <dsp:spPr>
        <a:xfrm>
          <a:off x="3774333" y="1092917"/>
          <a:ext cx="564718"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6" tIns="165100" rIns="44546"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2014</a:t>
          </a:r>
          <a:r>
            <a:rPr lang="en-US" sz="1100" b="0" i="0" kern="1200">
              <a:hlinkClick xmlns:r="http://schemas.openxmlformats.org/officeDocument/2006/relationships" r:id="rId1"/>
            </a:rPr>
            <a:t>: Blockchain technology is separated from Bitcoin</a:t>
          </a:r>
          <a:r>
            <a:rPr lang="en-US" sz="1100" b="0" i="0" kern="1200" baseline="30000">
              <a:hlinkClick xmlns:r="http://schemas.openxmlformats.org/officeDocument/2006/relationships" r:id="rId2"/>
            </a:rPr>
            <a:t>2</a:t>
          </a:r>
          <a:r>
            <a:rPr lang="en-US" sz="1100" b="0" i="0" kern="1200"/>
            <a:t>.</a:t>
          </a:r>
          <a:endParaRPr lang="en-US" sz="1100" kern="1200"/>
        </a:p>
      </dsp:txBody>
      <dsp:txXfrm>
        <a:off x="3774333" y="1205861"/>
        <a:ext cx="564718" cy="1852656"/>
      </dsp:txXfrm>
    </dsp:sp>
    <dsp:sp modelId="{B43442DC-F61E-4A19-8A1E-27CDF77A78A6}">
      <dsp:nvSpPr>
        <dsp:cNvPr id="0" name=""/>
        <dsp:cNvSpPr/>
      </dsp:nvSpPr>
      <dsp:spPr>
        <a:xfrm>
          <a:off x="4401798"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FF0BF6-6B11-4116-A5A6-2774298DD1E9}">
      <dsp:nvSpPr>
        <dsp:cNvPr id="0" name=""/>
        <dsp:cNvSpPr/>
      </dsp:nvSpPr>
      <dsp:spPr>
        <a:xfrm>
          <a:off x="4981537"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A6D89A7-5F4A-48B0-8F66-4521EDD1456F}">
      <dsp:nvSpPr>
        <dsp:cNvPr id="0" name=""/>
        <dsp:cNvSpPr/>
      </dsp:nvSpPr>
      <dsp:spPr>
        <a:xfrm>
          <a:off x="4619473"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8</a:t>
          </a:r>
        </a:p>
      </dsp:txBody>
      <dsp:txXfrm>
        <a:off x="4638413" y="813487"/>
        <a:ext cx="91449" cy="91449"/>
      </dsp:txXfrm>
    </dsp:sp>
    <dsp:sp modelId="{508C941B-A595-42B6-8433-580F665B0A39}">
      <dsp:nvSpPr>
        <dsp:cNvPr id="0" name=""/>
        <dsp:cNvSpPr/>
      </dsp:nvSpPr>
      <dsp:spPr>
        <a:xfrm>
          <a:off x="4401798"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2015</a:t>
          </a:r>
          <a:r>
            <a:rPr lang="en-US" sz="1100" b="0" i="0" kern="1200">
              <a:hlinkClick xmlns:r="http://schemas.openxmlformats.org/officeDocument/2006/relationships" r:id="rId1"/>
            </a:rPr>
            <a:t>: Ethereum blockchain system introduces computer programs into the blocks</a:t>
          </a:r>
          <a:r>
            <a:rPr lang="en-US" sz="1100" b="0" i="0" kern="1200" baseline="30000">
              <a:hlinkClick xmlns:r="http://schemas.openxmlformats.org/officeDocument/2006/relationships" r:id="rId2"/>
            </a:rPr>
            <a:t>2</a:t>
          </a:r>
          <a:r>
            <a:rPr lang="en-US" sz="1100" b="0" i="0" kern="1200"/>
            <a:t>.</a:t>
          </a:r>
          <a:endParaRPr lang="en-US" sz="1100" kern="1200"/>
        </a:p>
      </dsp:txBody>
      <dsp:txXfrm>
        <a:off x="4401798" y="1205853"/>
        <a:ext cx="564680" cy="1852664"/>
      </dsp:txXfrm>
    </dsp:sp>
    <dsp:sp modelId="{6B9493F4-0AF1-45EE-9F28-D0D2ED8EF889}">
      <dsp:nvSpPr>
        <dsp:cNvPr id="0" name=""/>
        <dsp:cNvSpPr/>
      </dsp:nvSpPr>
      <dsp:spPr>
        <a:xfrm>
          <a:off x="5029221"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FC8DBE7-ACAA-48B8-B44E-37739D2F8945}">
      <dsp:nvSpPr>
        <dsp:cNvPr id="0" name=""/>
        <dsp:cNvSpPr/>
      </dsp:nvSpPr>
      <dsp:spPr>
        <a:xfrm>
          <a:off x="5608960"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A70EC0-C87F-43C7-BABE-12254EA6AB37}">
      <dsp:nvSpPr>
        <dsp:cNvPr id="0" name=""/>
        <dsp:cNvSpPr/>
      </dsp:nvSpPr>
      <dsp:spPr>
        <a:xfrm>
          <a:off x="5246896"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9</a:t>
          </a:r>
        </a:p>
      </dsp:txBody>
      <dsp:txXfrm>
        <a:off x="5265836" y="813487"/>
        <a:ext cx="91449" cy="91449"/>
      </dsp:txXfrm>
    </dsp:sp>
    <dsp:sp modelId="{0B29FCE6-62C2-453F-BADC-90491DDC74A7}">
      <dsp:nvSpPr>
        <dsp:cNvPr id="0" name=""/>
        <dsp:cNvSpPr/>
      </dsp:nvSpPr>
      <dsp:spPr>
        <a:xfrm>
          <a:off x="5029221"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dirty="0">
              <a:hlinkClick xmlns:r="http://schemas.openxmlformats.org/officeDocument/2006/relationships" r:id="rId1"/>
            </a:rPr>
            <a:t>2016</a:t>
          </a:r>
          <a:r>
            <a:rPr lang="en-US" sz="1100" b="0" i="0" kern="1200" dirty="0">
              <a:hlinkClick xmlns:r="http://schemas.openxmlformats.org/officeDocument/2006/relationships" r:id="rId1"/>
            </a:rPr>
            <a:t>: The DAO was created on Ethereum</a:t>
          </a:r>
          <a:r>
            <a:rPr lang="en-US" sz="1100" b="0" i="0" kern="1200" baseline="30000" dirty="0">
              <a:hlinkClick xmlns:r="http://schemas.openxmlformats.org/officeDocument/2006/relationships" r:id="rId1"/>
            </a:rPr>
            <a:t>1</a:t>
          </a:r>
          <a:r>
            <a:rPr lang="en-US" sz="1100" b="0" i="0" kern="1200" dirty="0"/>
            <a:t>.</a:t>
          </a:r>
          <a:endParaRPr lang="en-US" sz="1100" kern="1200" dirty="0"/>
        </a:p>
      </dsp:txBody>
      <dsp:txXfrm>
        <a:off x="5029221" y="1205853"/>
        <a:ext cx="564680" cy="1852664"/>
      </dsp:txXfrm>
    </dsp:sp>
    <dsp:sp modelId="{0DC494BF-FC9A-42B2-BFF5-ADC3BF13A350}">
      <dsp:nvSpPr>
        <dsp:cNvPr id="0" name=""/>
        <dsp:cNvSpPr/>
      </dsp:nvSpPr>
      <dsp:spPr>
        <a:xfrm>
          <a:off x="5656644"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1962A9-D914-4452-9825-DB4BE2F18B89}">
      <dsp:nvSpPr>
        <dsp:cNvPr id="0" name=""/>
        <dsp:cNvSpPr/>
      </dsp:nvSpPr>
      <dsp:spPr>
        <a:xfrm>
          <a:off x="6236382"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5E5D7BC-9688-4000-BDA4-17F5D4041080}">
      <dsp:nvSpPr>
        <dsp:cNvPr id="0" name=""/>
        <dsp:cNvSpPr/>
      </dsp:nvSpPr>
      <dsp:spPr>
        <a:xfrm>
          <a:off x="5874319"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10</a:t>
          </a:r>
        </a:p>
      </dsp:txBody>
      <dsp:txXfrm>
        <a:off x="5893259" y="813487"/>
        <a:ext cx="91449" cy="91449"/>
      </dsp:txXfrm>
    </dsp:sp>
    <dsp:sp modelId="{DE7D248D-91EF-4B00-9BDA-E9503CC03B1D}">
      <dsp:nvSpPr>
        <dsp:cNvPr id="0" name=""/>
        <dsp:cNvSpPr/>
      </dsp:nvSpPr>
      <dsp:spPr>
        <a:xfrm>
          <a:off x="5656644"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dirty="0">
              <a:hlinkClick xmlns:r="http://schemas.openxmlformats.org/officeDocument/2006/relationships" r:id="rId1"/>
            </a:rPr>
            <a:t>2017</a:t>
          </a:r>
          <a:r>
            <a:rPr lang="en-US" sz="1100" b="0" i="0" kern="1200" dirty="0">
              <a:hlinkClick xmlns:r="http://schemas.openxmlformats.org/officeDocument/2006/relationships" r:id="rId1"/>
            </a:rPr>
            <a:t>: </a:t>
          </a:r>
          <a:r>
            <a:rPr lang="en-US" sz="1100" b="0" i="0" kern="1200" dirty="0"/>
            <a:t>IPO Crash</a:t>
          </a:r>
          <a:endParaRPr lang="en-US" sz="1100" kern="1200" dirty="0"/>
        </a:p>
      </dsp:txBody>
      <dsp:txXfrm>
        <a:off x="5656644" y="1205853"/>
        <a:ext cx="564680" cy="1852664"/>
      </dsp:txXfrm>
    </dsp:sp>
    <dsp:sp modelId="{35209C83-3661-4157-9111-27B27A55B393}">
      <dsp:nvSpPr>
        <dsp:cNvPr id="0" name=""/>
        <dsp:cNvSpPr/>
      </dsp:nvSpPr>
      <dsp:spPr>
        <a:xfrm>
          <a:off x="6284066"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FE6FC45-162B-48ED-AE38-5DCC11C49309}">
      <dsp:nvSpPr>
        <dsp:cNvPr id="0" name=""/>
        <dsp:cNvSpPr/>
      </dsp:nvSpPr>
      <dsp:spPr>
        <a:xfrm>
          <a:off x="6863805"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5D26E98-E2B7-4FEE-9419-DB7D350F0F75}">
      <dsp:nvSpPr>
        <dsp:cNvPr id="0" name=""/>
        <dsp:cNvSpPr/>
      </dsp:nvSpPr>
      <dsp:spPr>
        <a:xfrm>
          <a:off x="6501742"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11</a:t>
          </a:r>
        </a:p>
      </dsp:txBody>
      <dsp:txXfrm>
        <a:off x="6520682" y="813487"/>
        <a:ext cx="91449" cy="91449"/>
      </dsp:txXfrm>
    </dsp:sp>
    <dsp:sp modelId="{B3F03C81-D1C1-4D52-A967-7323C11952A0}">
      <dsp:nvSpPr>
        <dsp:cNvPr id="0" name=""/>
        <dsp:cNvSpPr/>
      </dsp:nvSpPr>
      <dsp:spPr>
        <a:xfrm>
          <a:off x="6284066"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dirty="0">
              <a:hlinkClick xmlns:r="http://schemas.openxmlformats.org/officeDocument/2006/relationships" r:id="rId1"/>
            </a:rPr>
            <a:t>2018</a:t>
          </a:r>
          <a:r>
            <a:rPr lang="en-US" sz="1100" b="0" i="0" kern="1200" dirty="0">
              <a:hlinkClick xmlns:r="http://schemas.openxmlformats.org/officeDocument/2006/relationships" r:id="rId1"/>
            </a:rPr>
            <a:t>: Many cryptocurrencies experienced a significant price fall</a:t>
          </a:r>
          <a:r>
            <a:rPr lang="en-US" sz="1100" b="0" i="0" kern="1200" baseline="30000" dirty="0">
              <a:hlinkClick xmlns:r="http://schemas.openxmlformats.org/officeDocument/2006/relationships" r:id="rId1"/>
            </a:rPr>
            <a:t>1</a:t>
          </a:r>
          <a:r>
            <a:rPr lang="en-US" sz="1100" b="0" i="0" kern="1200" dirty="0"/>
            <a:t>.</a:t>
          </a:r>
          <a:endParaRPr lang="en-US" sz="1100" kern="1200" dirty="0"/>
        </a:p>
      </dsp:txBody>
      <dsp:txXfrm>
        <a:off x="6284066" y="1205853"/>
        <a:ext cx="564680" cy="1852664"/>
      </dsp:txXfrm>
    </dsp:sp>
    <dsp:sp modelId="{BF6EB08F-91DE-4287-A9B2-697B4B35515C}">
      <dsp:nvSpPr>
        <dsp:cNvPr id="0" name=""/>
        <dsp:cNvSpPr/>
      </dsp:nvSpPr>
      <dsp:spPr>
        <a:xfrm>
          <a:off x="6911489"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493656-1D3D-4D67-9212-940F993D96AB}">
      <dsp:nvSpPr>
        <dsp:cNvPr id="0" name=""/>
        <dsp:cNvSpPr/>
      </dsp:nvSpPr>
      <dsp:spPr>
        <a:xfrm>
          <a:off x="7491228"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AF0E8B-F632-4D7C-B285-976CB53C167E}">
      <dsp:nvSpPr>
        <dsp:cNvPr id="0" name=""/>
        <dsp:cNvSpPr/>
      </dsp:nvSpPr>
      <dsp:spPr>
        <a:xfrm>
          <a:off x="7129164"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12</a:t>
          </a:r>
        </a:p>
      </dsp:txBody>
      <dsp:txXfrm>
        <a:off x="7148104" y="813487"/>
        <a:ext cx="91449" cy="91449"/>
      </dsp:txXfrm>
    </dsp:sp>
    <dsp:sp modelId="{D05DE40C-1C87-4511-AC3B-7947FDA7D9F9}">
      <dsp:nvSpPr>
        <dsp:cNvPr id="0" name=""/>
        <dsp:cNvSpPr/>
      </dsp:nvSpPr>
      <dsp:spPr>
        <a:xfrm>
          <a:off x="6911489"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2019</a:t>
          </a:r>
          <a:r>
            <a:rPr lang="en-US" sz="1100" b="0" i="0" kern="1200">
              <a:hlinkClick xmlns:r="http://schemas.openxmlformats.org/officeDocument/2006/relationships" r:id="rId1"/>
            </a:rPr>
            <a:t>: Facebook announced its planned cryptocurrency platform, Libra</a:t>
          </a:r>
          <a:r>
            <a:rPr lang="en-US" sz="1100" b="0" i="0" kern="1200" baseline="30000">
              <a:hlinkClick xmlns:r="http://schemas.openxmlformats.org/officeDocument/2006/relationships" r:id="rId1"/>
            </a:rPr>
            <a:t>1</a:t>
          </a:r>
          <a:r>
            <a:rPr lang="en-US" sz="1100" b="0" i="0" kern="1200"/>
            <a:t>.</a:t>
          </a:r>
          <a:endParaRPr lang="en-US" sz="1100" kern="1200"/>
        </a:p>
      </dsp:txBody>
      <dsp:txXfrm>
        <a:off x="6911489" y="1205853"/>
        <a:ext cx="564680" cy="1852664"/>
      </dsp:txXfrm>
    </dsp:sp>
    <dsp:sp modelId="{3818397E-E861-48D6-AE0B-810B541FCCEB}">
      <dsp:nvSpPr>
        <dsp:cNvPr id="0" name=""/>
        <dsp:cNvSpPr/>
      </dsp:nvSpPr>
      <dsp:spPr>
        <a:xfrm>
          <a:off x="7538912"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A4C9D9-C4B7-4DB5-8E0A-05569BB994CA}">
      <dsp:nvSpPr>
        <dsp:cNvPr id="0" name=""/>
        <dsp:cNvSpPr/>
      </dsp:nvSpPr>
      <dsp:spPr>
        <a:xfrm>
          <a:off x="8118651"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D9CFDA2-8CD1-4835-BC35-58AF723C7F01}">
      <dsp:nvSpPr>
        <dsp:cNvPr id="0" name=""/>
        <dsp:cNvSpPr/>
      </dsp:nvSpPr>
      <dsp:spPr>
        <a:xfrm>
          <a:off x="7756587"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13</a:t>
          </a:r>
        </a:p>
      </dsp:txBody>
      <dsp:txXfrm>
        <a:off x="7775527" y="813487"/>
        <a:ext cx="91449" cy="91449"/>
      </dsp:txXfrm>
    </dsp:sp>
    <dsp:sp modelId="{D367B29F-C220-4CCF-9597-F523C39A6F2A}">
      <dsp:nvSpPr>
        <dsp:cNvPr id="0" name=""/>
        <dsp:cNvSpPr/>
      </dsp:nvSpPr>
      <dsp:spPr>
        <a:xfrm>
          <a:off x="7538912"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3"/>
            </a:rPr>
            <a:t>2020</a:t>
          </a:r>
          <a:r>
            <a:rPr lang="en-US" sz="1100" b="0" i="0" kern="1200">
              <a:hlinkClick xmlns:r="http://schemas.openxmlformats.org/officeDocument/2006/relationships" r:id="rId3"/>
            </a:rPr>
            <a:t>: Acceleration of applications centered around Decentralised Finance or DeFi</a:t>
          </a:r>
          <a:r>
            <a:rPr lang="en-US" sz="1100" b="0" i="0" kern="1200" baseline="30000">
              <a:hlinkClick xmlns:r="http://schemas.openxmlformats.org/officeDocument/2006/relationships" r:id="rId3"/>
            </a:rPr>
            <a:t>3</a:t>
          </a:r>
          <a:r>
            <a:rPr lang="en-US" sz="1100" b="0" i="0" kern="1200"/>
            <a:t>.</a:t>
          </a:r>
          <a:endParaRPr lang="en-US" sz="1100" kern="1200"/>
        </a:p>
      </dsp:txBody>
      <dsp:txXfrm>
        <a:off x="7538912" y="1205853"/>
        <a:ext cx="564680" cy="1852664"/>
      </dsp:txXfrm>
    </dsp:sp>
    <dsp:sp modelId="{1DD71B8B-379A-47BF-9843-2347AF9D5561}">
      <dsp:nvSpPr>
        <dsp:cNvPr id="0" name=""/>
        <dsp:cNvSpPr/>
      </dsp:nvSpPr>
      <dsp:spPr>
        <a:xfrm>
          <a:off x="8166335"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67D86D7-F071-4ED3-8DAD-046F4D349E27}">
      <dsp:nvSpPr>
        <dsp:cNvPr id="0" name=""/>
        <dsp:cNvSpPr/>
      </dsp:nvSpPr>
      <dsp:spPr>
        <a:xfrm>
          <a:off x="8746073"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C28339D-7205-47BF-8163-D4CD2CCCBE57}">
      <dsp:nvSpPr>
        <dsp:cNvPr id="0" name=""/>
        <dsp:cNvSpPr/>
      </dsp:nvSpPr>
      <dsp:spPr>
        <a:xfrm>
          <a:off x="8384010"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14</a:t>
          </a:r>
        </a:p>
      </dsp:txBody>
      <dsp:txXfrm>
        <a:off x="8402950" y="813487"/>
        <a:ext cx="91449" cy="91449"/>
      </dsp:txXfrm>
    </dsp:sp>
    <dsp:sp modelId="{7520EAF7-A11F-46CA-BD95-AA9D10DDC30F}">
      <dsp:nvSpPr>
        <dsp:cNvPr id="0" name=""/>
        <dsp:cNvSpPr/>
      </dsp:nvSpPr>
      <dsp:spPr>
        <a:xfrm>
          <a:off x="8166335"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a:hlinkClick xmlns:r="http://schemas.openxmlformats.org/officeDocument/2006/relationships" r:id="rId1"/>
            </a:rPr>
            <a:t>2021</a:t>
          </a:r>
          <a:r>
            <a:rPr lang="en-US" sz="1100" b="0" i="0" kern="1200">
              <a:hlinkClick xmlns:r="http://schemas.openxmlformats.org/officeDocument/2006/relationships" r:id="rId1"/>
            </a:rPr>
            <a:t>: NFTs (Non-Fungible Tokens) gain popularity</a:t>
          </a:r>
          <a:r>
            <a:rPr lang="en-US" sz="1100" b="0" i="0" kern="1200" baseline="30000">
              <a:hlinkClick xmlns:r="http://schemas.openxmlformats.org/officeDocument/2006/relationships" r:id="rId1"/>
            </a:rPr>
            <a:t>1</a:t>
          </a:r>
          <a:r>
            <a:rPr lang="en-US" sz="1100" b="0" i="0" kern="1200"/>
            <a:t>.</a:t>
          </a:r>
          <a:endParaRPr lang="en-US" sz="1100" kern="1200"/>
        </a:p>
      </dsp:txBody>
      <dsp:txXfrm>
        <a:off x="8166335" y="1205853"/>
        <a:ext cx="564680" cy="1852664"/>
      </dsp:txXfrm>
    </dsp:sp>
    <dsp:sp modelId="{8DD533B8-749B-4E32-B93A-72459BA6FBC5}">
      <dsp:nvSpPr>
        <dsp:cNvPr id="0" name=""/>
        <dsp:cNvSpPr/>
      </dsp:nvSpPr>
      <dsp:spPr>
        <a:xfrm>
          <a:off x="8793757" y="859175"/>
          <a:ext cx="564680" cy="72"/>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5D90F7C-F952-4BD4-9582-ECBFF5F2431F}">
      <dsp:nvSpPr>
        <dsp:cNvPr id="0" name=""/>
        <dsp:cNvSpPr/>
      </dsp:nvSpPr>
      <dsp:spPr>
        <a:xfrm>
          <a:off x="9373496" y="838085"/>
          <a:ext cx="28861" cy="54262"/>
        </a:xfrm>
        <a:prstGeom prst="chevron">
          <a:avLst>
            <a:gd name="adj" fmla="val 9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C2B6B4A-8274-4EB8-9630-FC006AF0E767}">
      <dsp:nvSpPr>
        <dsp:cNvPr id="0" name=""/>
        <dsp:cNvSpPr/>
      </dsp:nvSpPr>
      <dsp:spPr>
        <a:xfrm>
          <a:off x="9011433" y="794547"/>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19" tIns="5019" rIns="5019" bIns="5019" numCol="1" spcCol="1270" anchor="ctr" anchorCtr="0">
          <a:noAutofit/>
        </a:bodyPr>
        <a:lstStyle/>
        <a:p>
          <a:pPr marL="0" lvl="0" indent="0" algn="ctr" defTabSz="622300">
            <a:lnSpc>
              <a:spcPct val="90000"/>
            </a:lnSpc>
            <a:spcBef>
              <a:spcPct val="0"/>
            </a:spcBef>
            <a:spcAft>
              <a:spcPct val="35000"/>
            </a:spcAft>
            <a:buNone/>
          </a:pPr>
          <a:r>
            <a:rPr lang="en-US" sz="1400" kern="1200"/>
            <a:t>15</a:t>
          </a:r>
        </a:p>
      </dsp:txBody>
      <dsp:txXfrm>
        <a:off x="9030373" y="813487"/>
        <a:ext cx="91449" cy="91449"/>
      </dsp:txXfrm>
    </dsp:sp>
    <dsp:sp modelId="{4B2FDE24-3D6B-46BC-86B8-0127B5D6C24E}">
      <dsp:nvSpPr>
        <dsp:cNvPr id="0" name=""/>
        <dsp:cNvSpPr/>
      </dsp:nvSpPr>
      <dsp:spPr>
        <a:xfrm>
          <a:off x="8793757" y="1092917"/>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b="1" i="0" kern="1200" dirty="0">
              <a:hlinkClick xmlns:r="http://schemas.openxmlformats.org/officeDocument/2006/relationships" r:id="rId1"/>
            </a:rPr>
            <a:t>2022</a:t>
          </a:r>
          <a:r>
            <a:rPr lang="en-US" sz="1100" b="0" i="0" kern="1200" dirty="0">
              <a:hlinkClick xmlns:r="http://schemas.openxmlformats.org/officeDocument/2006/relationships" r:id="rId1"/>
            </a:rPr>
            <a:t>: Ethereum 2.0 was launched</a:t>
          </a:r>
          <a:r>
            <a:rPr lang="en-US" sz="1100" b="0" i="0" kern="1200" baseline="30000" dirty="0">
              <a:hlinkClick xmlns:r="http://schemas.openxmlformats.org/officeDocument/2006/relationships" r:id="rId1"/>
            </a:rPr>
            <a:t>1</a:t>
          </a:r>
          <a:r>
            <a:rPr lang="en-US" sz="1100" b="0" i="0" kern="1200" dirty="0"/>
            <a:t>.</a:t>
          </a:r>
          <a:endParaRPr lang="en-US" sz="1100" kern="1200" dirty="0"/>
        </a:p>
      </dsp:txBody>
      <dsp:txXfrm>
        <a:off x="8793757" y="1205853"/>
        <a:ext cx="564680" cy="1852664"/>
      </dsp:txXfrm>
    </dsp:sp>
    <dsp:sp modelId="{65B08742-4D8A-4878-9495-B411A5616CA5}">
      <dsp:nvSpPr>
        <dsp:cNvPr id="0" name=""/>
        <dsp:cNvSpPr/>
      </dsp:nvSpPr>
      <dsp:spPr>
        <a:xfrm>
          <a:off x="9421180" y="861041"/>
          <a:ext cx="282340" cy="7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4F804F2-C3B1-4969-B312-153D147B1331}">
      <dsp:nvSpPr>
        <dsp:cNvPr id="0" name=""/>
        <dsp:cNvSpPr/>
      </dsp:nvSpPr>
      <dsp:spPr>
        <a:xfrm>
          <a:off x="9638780" y="796411"/>
          <a:ext cx="129329" cy="129329"/>
        </a:xfrm>
        <a:prstGeom prst="ellipse">
          <a:avLst/>
        </a:prstGeom>
        <a:solidFill>
          <a:schemeClr val="accent4">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5025" tIns="5025" rIns="5025" bIns="5025" numCol="1" spcCol="1270" anchor="ctr" anchorCtr="0">
          <a:noAutofit/>
        </a:bodyPr>
        <a:lstStyle/>
        <a:p>
          <a:pPr marL="0" lvl="0" indent="0" algn="ctr" defTabSz="622300">
            <a:lnSpc>
              <a:spcPct val="90000"/>
            </a:lnSpc>
            <a:spcBef>
              <a:spcPct val="0"/>
            </a:spcBef>
            <a:spcAft>
              <a:spcPct val="35000"/>
            </a:spcAft>
            <a:buNone/>
          </a:pPr>
          <a:r>
            <a:rPr lang="en-IE" sz="1400" kern="1200"/>
            <a:t>16</a:t>
          </a:r>
        </a:p>
      </dsp:txBody>
      <dsp:txXfrm>
        <a:off x="9657720" y="815351"/>
        <a:ext cx="91449" cy="91449"/>
      </dsp:txXfrm>
    </dsp:sp>
    <dsp:sp modelId="{CEEE8C8C-E379-4851-8451-04CA177D6D83}">
      <dsp:nvSpPr>
        <dsp:cNvPr id="0" name=""/>
        <dsp:cNvSpPr/>
      </dsp:nvSpPr>
      <dsp:spPr>
        <a:xfrm>
          <a:off x="9421180" y="1092563"/>
          <a:ext cx="564680" cy="1965600"/>
        </a:xfrm>
        <a:prstGeom prst="upArrowCallout">
          <a:avLst>
            <a:gd name="adj1" fmla="val 50000"/>
            <a:gd name="adj2" fmla="val 20000"/>
            <a:gd name="adj3" fmla="val 20000"/>
            <a:gd name="adj4" fmla="val 100000"/>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543" tIns="165100" rIns="44543" bIns="165100" numCol="1" spcCol="1270" anchor="t" anchorCtr="0">
          <a:noAutofit/>
        </a:bodyPr>
        <a:lstStyle/>
        <a:p>
          <a:pPr marL="0" lvl="0" indent="0" algn="l" defTabSz="488950">
            <a:lnSpc>
              <a:spcPct val="90000"/>
            </a:lnSpc>
            <a:spcBef>
              <a:spcPct val="0"/>
            </a:spcBef>
            <a:spcAft>
              <a:spcPct val="35000"/>
            </a:spcAft>
            <a:buNone/>
          </a:pPr>
          <a:r>
            <a:rPr lang="en-US" sz="1100" kern="1200" dirty="0"/>
            <a:t>2022: Crypto Winter</a:t>
          </a:r>
        </a:p>
      </dsp:txBody>
      <dsp:txXfrm>
        <a:off x="9421180" y="1205499"/>
        <a:ext cx="564680" cy="1852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2ED5F-C562-480F-B5F6-BB61678DB321}">
      <dsp:nvSpPr>
        <dsp:cNvPr id="0" name=""/>
        <dsp:cNvSpPr/>
      </dsp:nvSpPr>
      <dsp:spPr>
        <a:xfrm>
          <a:off x="142011" y="1693834"/>
          <a:ext cx="724027" cy="461954"/>
        </a:xfrm>
        <a:prstGeom prst="homePlate">
          <a:avLst>
            <a:gd name="adj" fmla="val 4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1940s</a:t>
          </a:r>
        </a:p>
      </dsp:txBody>
      <dsp:txXfrm>
        <a:off x="142011" y="1693834"/>
        <a:ext cx="631636" cy="461954"/>
      </dsp:txXfrm>
    </dsp:sp>
    <dsp:sp modelId="{CBE37934-8D06-4FAC-9B80-2F7C59088BD4}">
      <dsp:nvSpPr>
        <dsp:cNvPr id="0" name=""/>
        <dsp:cNvSpPr/>
      </dsp:nvSpPr>
      <dsp:spPr>
        <a:xfrm>
          <a:off x="1227" y="0"/>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dirty="0"/>
            <a:t>Cryptography encryption1.</a:t>
          </a:r>
        </a:p>
      </dsp:txBody>
      <dsp:txXfrm>
        <a:off x="1227" y="0"/>
        <a:ext cx="1005594" cy="1231879"/>
      </dsp:txXfrm>
    </dsp:sp>
    <dsp:sp modelId="{3BD4A98F-4EB6-40BD-978B-62913BB14B6E}">
      <dsp:nvSpPr>
        <dsp:cNvPr id="0" name=""/>
        <dsp:cNvSpPr/>
      </dsp:nvSpPr>
      <dsp:spPr>
        <a:xfrm>
          <a:off x="866039"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BE32D6-D20C-4D7F-9C07-C1AB7C9F724E}">
      <dsp:nvSpPr>
        <dsp:cNvPr id="0" name=""/>
        <dsp:cNvSpPr/>
      </dsp:nvSpPr>
      <dsp:spPr>
        <a:xfrm>
          <a:off x="504025" y="1308872"/>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72167BCD-0657-4A37-AE30-525B10BC9EC3}">
      <dsp:nvSpPr>
        <dsp:cNvPr id="0" name=""/>
        <dsp:cNvSpPr/>
      </dsp:nvSpPr>
      <dsp:spPr>
        <a:xfrm>
          <a:off x="465528" y="1231879"/>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91CFF9-FD4C-4973-B74F-3EF843747C59}">
      <dsp:nvSpPr>
        <dsp:cNvPr id="0" name=""/>
        <dsp:cNvSpPr/>
      </dsp:nvSpPr>
      <dsp:spPr>
        <a:xfrm>
          <a:off x="1147605"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dirty="0"/>
            <a:t>1955</a:t>
          </a:r>
        </a:p>
      </dsp:txBody>
      <dsp:txXfrm>
        <a:off x="1270164" y="1772031"/>
        <a:ext cx="478909" cy="305560"/>
      </dsp:txXfrm>
    </dsp:sp>
    <dsp:sp modelId="{19153DB6-96B1-443B-B312-70E58DFAEE9E}">
      <dsp:nvSpPr>
        <dsp:cNvPr id="0" name=""/>
        <dsp:cNvSpPr/>
      </dsp:nvSpPr>
      <dsp:spPr>
        <a:xfrm>
          <a:off x="1006822" y="2617744"/>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SHARE, Inc. founded as the first computer and software user’s group2.</a:t>
          </a:r>
        </a:p>
      </dsp:txBody>
      <dsp:txXfrm>
        <a:off x="1006822" y="2617744"/>
        <a:ext cx="1005594" cy="1231879"/>
      </dsp:txXfrm>
    </dsp:sp>
    <dsp:sp modelId="{6949FECD-3375-4B8C-AB86-FC1ECF129586}">
      <dsp:nvSpPr>
        <dsp:cNvPr id="0" name=""/>
        <dsp:cNvSpPr/>
      </dsp:nvSpPr>
      <dsp:spPr>
        <a:xfrm>
          <a:off x="1871633"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38C7C5-62CD-4FE1-9388-25B7C4117E07}">
      <dsp:nvSpPr>
        <dsp:cNvPr id="0" name=""/>
        <dsp:cNvSpPr/>
      </dsp:nvSpPr>
      <dsp:spPr>
        <a:xfrm>
          <a:off x="1509619" y="2155789"/>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635856B-E1BD-4120-A6D5-428095A27813}">
      <dsp:nvSpPr>
        <dsp:cNvPr id="0" name=""/>
        <dsp:cNvSpPr/>
      </dsp:nvSpPr>
      <dsp:spPr>
        <a:xfrm>
          <a:off x="1471123" y="2540751"/>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7D940-C2B4-4255-959F-6BD600A7209A}">
      <dsp:nvSpPr>
        <dsp:cNvPr id="0" name=""/>
        <dsp:cNvSpPr/>
      </dsp:nvSpPr>
      <dsp:spPr>
        <a:xfrm>
          <a:off x="2153199"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1968</a:t>
          </a:r>
        </a:p>
      </dsp:txBody>
      <dsp:txXfrm>
        <a:off x="2275758" y="1772031"/>
        <a:ext cx="478909" cy="305560"/>
      </dsp:txXfrm>
    </dsp:sp>
    <dsp:sp modelId="{1536F5F6-191F-435C-817C-AD9D488606A0}">
      <dsp:nvSpPr>
        <dsp:cNvPr id="0" name=""/>
        <dsp:cNvSpPr/>
      </dsp:nvSpPr>
      <dsp:spPr>
        <a:xfrm>
          <a:off x="2012416" y="0"/>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The origin of conceptualizing and launching a project for UNIX2.</a:t>
          </a:r>
        </a:p>
      </dsp:txBody>
      <dsp:txXfrm>
        <a:off x="2012416" y="0"/>
        <a:ext cx="1005594" cy="1231879"/>
      </dsp:txXfrm>
    </dsp:sp>
    <dsp:sp modelId="{FF9428AD-74AD-4A73-B84D-44FB2B6A5A22}">
      <dsp:nvSpPr>
        <dsp:cNvPr id="0" name=""/>
        <dsp:cNvSpPr/>
      </dsp:nvSpPr>
      <dsp:spPr>
        <a:xfrm>
          <a:off x="2877227"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D89CB-4470-405A-8A61-AD77E10142DC}">
      <dsp:nvSpPr>
        <dsp:cNvPr id="0" name=""/>
        <dsp:cNvSpPr/>
      </dsp:nvSpPr>
      <dsp:spPr>
        <a:xfrm>
          <a:off x="2515213" y="1308872"/>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55FFB82-0208-4778-82A6-5AF91B570823}">
      <dsp:nvSpPr>
        <dsp:cNvPr id="0" name=""/>
        <dsp:cNvSpPr/>
      </dsp:nvSpPr>
      <dsp:spPr>
        <a:xfrm>
          <a:off x="2476717" y="1231879"/>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4282D-86A3-42AA-9FAD-297FD184111C}">
      <dsp:nvSpPr>
        <dsp:cNvPr id="0" name=""/>
        <dsp:cNvSpPr/>
      </dsp:nvSpPr>
      <dsp:spPr>
        <a:xfrm>
          <a:off x="3158794"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1976</a:t>
          </a:r>
        </a:p>
      </dsp:txBody>
      <dsp:txXfrm>
        <a:off x="3281353" y="1772031"/>
        <a:ext cx="478909" cy="305560"/>
      </dsp:txXfrm>
    </dsp:sp>
    <dsp:sp modelId="{BEEFB8C5-4380-48CF-AC0D-EDD6D14525B1}">
      <dsp:nvSpPr>
        <dsp:cNvPr id="0" name=""/>
        <dsp:cNvSpPr/>
      </dsp:nvSpPr>
      <dsp:spPr>
        <a:xfrm>
          <a:off x="3018011" y="2617744"/>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Whitfield Diffie and Martin Hellman published “New Directions in Cryptography.”2.</a:t>
          </a:r>
        </a:p>
      </dsp:txBody>
      <dsp:txXfrm>
        <a:off x="3018011" y="2617744"/>
        <a:ext cx="1005594" cy="1231879"/>
      </dsp:txXfrm>
    </dsp:sp>
    <dsp:sp modelId="{D6889DF3-8DB8-4281-A80A-4CEDD4117AF0}">
      <dsp:nvSpPr>
        <dsp:cNvPr id="0" name=""/>
        <dsp:cNvSpPr/>
      </dsp:nvSpPr>
      <dsp:spPr>
        <a:xfrm>
          <a:off x="3882822"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F3FE31-FFD3-4F43-BCDA-E25D5515B47A}">
      <dsp:nvSpPr>
        <dsp:cNvPr id="0" name=""/>
        <dsp:cNvSpPr/>
      </dsp:nvSpPr>
      <dsp:spPr>
        <a:xfrm>
          <a:off x="3520808" y="2155789"/>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B4FE0BB-B1CB-49F7-B2B2-3D586580A2D5}">
      <dsp:nvSpPr>
        <dsp:cNvPr id="0" name=""/>
        <dsp:cNvSpPr/>
      </dsp:nvSpPr>
      <dsp:spPr>
        <a:xfrm>
          <a:off x="3482312" y="2540751"/>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FD5DD-2976-457F-B9F8-68F6113F172F}">
      <dsp:nvSpPr>
        <dsp:cNvPr id="0" name=""/>
        <dsp:cNvSpPr/>
      </dsp:nvSpPr>
      <dsp:spPr>
        <a:xfrm>
          <a:off x="4164388"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1980s-2000s</a:t>
          </a:r>
        </a:p>
      </dsp:txBody>
      <dsp:txXfrm>
        <a:off x="4286947" y="1772031"/>
        <a:ext cx="478909" cy="305560"/>
      </dsp:txXfrm>
    </dsp:sp>
    <dsp:sp modelId="{A2A0B5C1-EA55-4DF8-9003-C11C13675B5C}">
      <dsp:nvSpPr>
        <dsp:cNvPr id="0" name=""/>
        <dsp:cNvSpPr/>
      </dsp:nvSpPr>
      <dsp:spPr>
        <a:xfrm>
          <a:off x="4023605" y="0"/>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Open-source community, digital money, distributed computing, and development and use of cryptographic techniques like SHA function, ECDSA1.</a:t>
          </a:r>
        </a:p>
      </dsp:txBody>
      <dsp:txXfrm>
        <a:off x="4023605" y="0"/>
        <a:ext cx="1005594" cy="1231879"/>
      </dsp:txXfrm>
    </dsp:sp>
    <dsp:sp modelId="{6D96D582-8615-4606-AD63-92CA0D2D1A14}">
      <dsp:nvSpPr>
        <dsp:cNvPr id="0" name=""/>
        <dsp:cNvSpPr/>
      </dsp:nvSpPr>
      <dsp:spPr>
        <a:xfrm>
          <a:off x="4888416"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B93360-CDC8-4441-9BAB-3FC5E96E916A}">
      <dsp:nvSpPr>
        <dsp:cNvPr id="0" name=""/>
        <dsp:cNvSpPr/>
      </dsp:nvSpPr>
      <dsp:spPr>
        <a:xfrm>
          <a:off x="4526402" y="1308872"/>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C6E9248-2296-403E-898B-96ED5D4F0DB3}">
      <dsp:nvSpPr>
        <dsp:cNvPr id="0" name=""/>
        <dsp:cNvSpPr/>
      </dsp:nvSpPr>
      <dsp:spPr>
        <a:xfrm>
          <a:off x="4487906" y="1231879"/>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409D88-754C-46FB-8F0D-DA0883886155}">
      <dsp:nvSpPr>
        <dsp:cNvPr id="0" name=""/>
        <dsp:cNvSpPr/>
      </dsp:nvSpPr>
      <dsp:spPr>
        <a:xfrm>
          <a:off x="5169983"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1990s</a:t>
          </a:r>
        </a:p>
      </dsp:txBody>
      <dsp:txXfrm>
        <a:off x="5292542" y="1772031"/>
        <a:ext cx="478909" cy="305560"/>
      </dsp:txXfrm>
    </dsp:sp>
    <dsp:sp modelId="{7319F0B7-5872-419E-BD6C-8FD25DCE88F8}">
      <dsp:nvSpPr>
        <dsp:cNvPr id="0" name=""/>
        <dsp:cNvSpPr/>
      </dsp:nvSpPr>
      <dsp:spPr>
        <a:xfrm>
          <a:off x="5029199" y="2617744"/>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Peer to Peer, P2P networks1.</a:t>
          </a:r>
        </a:p>
      </dsp:txBody>
      <dsp:txXfrm>
        <a:off x="5029199" y="2617744"/>
        <a:ext cx="1005594" cy="1231879"/>
      </dsp:txXfrm>
    </dsp:sp>
    <dsp:sp modelId="{80EABFE2-8BFA-4E9C-BD4B-578E03A411C5}">
      <dsp:nvSpPr>
        <dsp:cNvPr id="0" name=""/>
        <dsp:cNvSpPr/>
      </dsp:nvSpPr>
      <dsp:spPr>
        <a:xfrm>
          <a:off x="5894011"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FA93E-54AD-462D-B2AB-A80C6181788D}">
      <dsp:nvSpPr>
        <dsp:cNvPr id="0" name=""/>
        <dsp:cNvSpPr/>
      </dsp:nvSpPr>
      <dsp:spPr>
        <a:xfrm>
          <a:off x="5531997" y="2155789"/>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69795EE-36C7-4172-A5BE-283803A97343}">
      <dsp:nvSpPr>
        <dsp:cNvPr id="0" name=""/>
        <dsp:cNvSpPr/>
      </dsp:nvSpPr>
      <dsp:spPr>
        <a:xfrm>
          <a:off x="5493500" y="2540751"/>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669749-4FDF-4AEC-831F-D3E71B358570}">
      <dsp:nvSpPr>
        <dsp:cNvPr id="0" name=""/>
        <dsp:cNvSpPr/>
      </dsp:nvSpPr>
      <dsp:spPr>
        <a:xfrm>
          <a:off x="6175577"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1991</a:t>
          </a:r>
        </a:p>
      </dsp:txBody>
      <dsp:txXfrm>
        <a:off x="6298136" y="1772031"/>
        <a:ext cx="478909" cy="305560"/>
      </dsp:txXfrm>
    </dsp:sp>
    <dsp:sp modelId="{47D1661C-3289-49DF-95E3-43CDEBA4A2A0}">
      <dsp:nvSpPr>
        <dsp:cNvPr id="0" name=""/>
        <dsp:cNvSpPr/>
      </dsp:nvSpPr>
      <dsp:spPr>
        <a:xfrm>
          <a:off x="6034794" y="0"/>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Stuart Haber and W. Scott Stornetta developed a way to timestamp digital documents so people couldn’t tamper with them1.</a:t>
          </a:r>
        </a:p>
      </dsp:txBody>
      <dsp:txXfrm>
        <a:off x="6034794" y="0"/>
        <a:ext cx="1005594" cy="1231879"/>
      </dsp:txXfrm>
    </dsp:sp>
    <dsp:sp modelId="{F1A81C78-6CA3-4908-B2D9-961C8AAFE12A}">
      <dsp:nvSpPr>
        <dsp:cNvPr id="0" name=""/>
        <dsp:cNvSpPr/>
      </dsp:nvSpPr>
      <dsp:spPr>
        <a:xfrm>
          <a:off x="6899605"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69C64-8B5E-4BE8-8847-213CC7A69907}">
      <dsp:nvSpPr>
        <dsp:cNvPr id="0" name=""/>
        <dsp:cNvSpPr/>
      </dsp:nvSpPr>
      <dsp:spPr>
        <a:xfrm>
          <a:off x="6537591" y="1308872"/>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DD8905F-3636-4BFE-B9F4-851CF234490C}">
      <dsp:nvSpPr>
        <dsp:cNvPr id="0" name=""/>
        <dsp:cNvSpPr/>
      </dsp:nvSpPr>
      <dsp:spPr>
        <a:xfrm>
          <a:off x="6499095" y="1231879"/>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E06EB5-455F-4098-9C93-99DD195FF49D}">
      <dsp:nvSpPr>
        <dsp:cNvPr id="0" name=""/>
        <dsp:cNvSpPr/>
      </dsp:nvSpPr>
      <dsp:spPr>
        <a:xfrm>
          <a:off x="7181172"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1992</a:t>
          </a:r>
        </a:p>
      </dsp:txBody>
      <dsp:txXfrm>
        <a:off x="7303731" y="1772031"/>
        <a:ext cx="478909" cy="305560"/>
      </dsp:txXfrm>
    </dsp:sp>
    <dsp:sp modelId="{B0CCF405-8E9E-4603-A64D-32A44DA0450D}">
      <dsp:nvSpPr>
        <dsp:cNvPr id="0" name=""/>
        <dsp:cNvSpPr/>
      </dsp:nvSpPr>
      <dsp:spPr>
        <a:xfrm>
          <a:off x="7040388" y="2617744"/>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Haber and Stornetta added functionality to this timestamping method, allowing it to store multiple documents in one block2.</a:t>
          </a:r>
        </a:p>
      </dsp:txBody>
      <dsp:txXfrm>
        <a:off x="7040388" y="2617744"/>
        <a:ext cx="1005594" cy="1231879"/>
      </dsp:txXfrm>
    </dsp:sp>
    <dsp:sp modelId="{76131349-D6C5-462F-A3DD-D4ED919F7A2B}">
      <dsp:nvSpPr>
        <dsp:cNvPr id="0" name=""/>
        <dsp:cNvSpPr/>
      </dsp:nvSpPr>
      <dsp:spPr>
        <a:xfrm>
          <a:off x="7905200"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4C224B-E8BA-4B9A-8A1A-62B6F4897051}">
      <dsp:nvSpPr>
        <dsp:cNvPr id="0" name=""/>
        <dsp:cNvSpPr/>
      </dsp:nvSpPr>
      <dsp:spPr>
        <a:xfrm>
          <a:off x="7543186" y="2155789"/>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49A25F2-906D-4222-B84A-F3FFA853C024}">
      <dsp:nvSpPr>
        <dsp:cNvPr id="0" name=""/>
        <dsp:cNvSpPr/>
      </dsp:nvSpPr>
      <dsp:spPr>
        <a:xfrm>
          <a:off x="7504689" y="2540751"/>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22DD6B-7DAA-439F-8403-531532185F53}">
      <dsp:nvSpPr>
        <dsp:cNvPr id="0" name=""/>
        <dsp:cNvSpPr/>
      </dsp:nvSpPr>
      <dsp:spPr>
        <a:xfrm>
          <a:off x="8186766" y="1693834"/>
          <a:ext cx="724027" cy="461954"/>
        </a:xfrm>
        <a:prstGeom prst="hexagon">
          <a:avLst>
            <a:gd name="adj" fmla="val 40000"/>
            <a:gd name="vf" fmla="val 11547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2004</a:t>
          </a:r>
        </a:p>
      </dsp:txBody>
      <dsp:txXfrm>
        <a:off x="8309325" y="1772031"/>
        <a:ext cx="478909" cy="305560"/>
      </dsp:txXfrm>
    </dsp:sp>
    <dsp:sp modelId="{09535CBD-1207-46F0-956A-6E87C4CA3E1F}">
      <dsp:nvSpPr>
        <dsp:cNvPr id="0" name=""/>
        <dsp:cNvSpPr/>
      </dsp:nvSpPr>
      <dsp:spPr>
        <a:xfrm>
          <a:off x="8045983" y="0"/>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Their patent expired and went under the radar until cryptocurrency made blockchains catch on later2.</a:t>
          </a:r>
        </a:p>
      </dsp:txBody>
      <dsp:txXfrm>
        <a:off x="8045983" y="0"/>
        <a:ext cx="1005594" cy="1231879"/>
      </dsp:txXfrm>
    </dsp:sp>
    <dsp:sp modelId="{95A450EB-7AEC-4FBB-9B80-B204A9B12AE7}">
      <dsp:nvSpPr>
        <dsp:cNvPr id="0" name=""/>
        <dsp:cNvSpPr/>
      </dsp:nvSpPr>
      <dsp:spPr>
        <a:xfrm>
          <a:off x="8910794" y="1924812"/>
          <a:ext cx="281566" cy="0"/>
        </a:xfrm>
        <a:custGeom>
          <a:avLst/>
          <a:gdLst/>
          <a:ahLst/>
          <a:cxnLst/>
          <a:rect l="0" t="0" r="0" b="0"/>
          <a:pathLst>
            <a:path>
              <a:moveTo>
                <a:pt x="0" y="0"/>
              </a:moveTo>
              <a:lnTo>
                <a:pt x="281566" y="0"/>
              </a:lnTo>
            </a:path>
          </a:pathLst>
        </a:custGeom>
        <a:no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21ABD3-495E-454E-B7C9-D117EFA55CB5}">
      <dsp:nvSpPr>
        <dsp:cNvPr id="0" name=""/>
        <dsp:cNvSpPr/>
      </dsp:nvSpPr>
      <dsp:spPr>
        <a:xfrm>
          <a:off x="8548780" y="1308872"/>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E9F032F-F315-4B71-B806-9B464181F77C}">
      <dsp:nvSpPr>
        <dsp:cNvPr id="0" name=""/>
        <dsp:cNvSpPr/>
      </dsp:nvSpPr>
      <dsp:spPr>
        <a:xfrm>
          <a:off x="8510284" y="1231879"/>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12A12-71A0-424E-BB64-DBA38971F50F}">
      <dsp:nvSpPr>
        <dsp:cNvPr id="0" name=""/>
        <dsp:cNvSpPr/>
      </dsp:nvSpPr>
      <dsp:spPr>
        <a:xfrm rot="10800000">
          <a:off x="9192360" y="1693834"/>
          <a:ext cx="724027" cy="461954"/>
        </a:xfrm>
        <a:prstGeom prst="homePlate">
          <a:avLst>
            <a:gd name="adj" fmla="val 40000"/>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2004</a:t>
          </a:r>
        </a:p>
      </dsp:txBody>
      <dsp:txXfrm rot="10800000">
        <a:off x="9284751" y="1693834"/>
        <a:ext cx="631636" cy="461954"/>
      </dsp:txXfrm>
    </dsp:sp>
    <dsp:sp modelId="{0A36D713-62CC-4368-B7B6-A7ABCEC3376B}">
      <dsp:nvSpPr>
        <dsp:cNvPr id="0" name=""/>
        <dsp:cNvSpPr/>
      </dsp:nvSpPr>
      <dsp:spPr>
        <a:xfrm>
          <a:off x="9051577" y="2617744"/>
          <a:ext cx="1005594" cy="1231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Hal Finney invented the first reusable proof-of-work (RPoW) system2.</a:t>
          </a:r>
        </a:p>
      </dsp:txBody>
      <dsp:txXfrm>
        <a:off x="9051577" y="2617744"/>
        <a:ext cx="1005594" cy="1231879"/>
      </dsp:txXfrm>
    </dsp:sp>
    <dsp:sp modelId="{F4EE1572-E8EB-4268-A077-67E6DCC6ED1C}">
      <dsp:nvSpPr>
        <dsp:cNvPr id="0" name=""/>
        <dsp:cNvSpPr/>
      </dsp:nvSpPr>
      <dsp:spPr>
        <a:xfrm>
          <a:off x="9554374" y="2155789"/>
          <a:ext cx="0" cy="384962"/>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3BB2EA9-8D6A-4F0E-A869-B60F9C8CEA59}">
      <dsp:nvSpPr>
        <dsp:cNvPr id="0" name=""/>
        <dsp:cNvSpPr/>
      </dsp:nvSpPr>
      <dsp:spPr>
        <a:xfrm>
          <a:off x="9515878" y="2540751"/>
          <a:ext cx="76992" cy="7699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CEE61-B67A-4A0E-9E1A-83CD8ECFA408}">
      <dsp:nvSpPr>
        <dsp:cNvPr id="0" name=""/>
        <dsp:cNvSpPr/>
      </dsp:nvSpPr>
      <dsp:spPr>
        <a:xfrm>
          <a:off x="2946" y="343241"/>
          <a:ext cx="2337792" cy="1402675"/>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dirty="0"/>
            <a:t>Cryptography</a:t>
          </a:r>
          <a:endParaRPr lang="en-US" sz="2700" kern="1200" dirty="0"/>
        </a:p>
      </dsp:txBody>
      <dsp:txXfrm>
        <a:off x="2946" y="343241"/>
        <a:ext cx="2337792" cy="1402675"/>
      </dsp:txXfrm>
    </dsp:sp>
    <dsp:sp modelId="{E4EEEB5A-1DA0-4DD6-818A-A239F869B5A6}">
      <dsp:nvSpPr>
        <dsp:cNvPr id="0" name=""/>
        <dsp:cNvSpPr/>
      </dsp:nvSpPr>
      <dsp:spPr>
        <a:xfrm>
          <a:off x="2574518" y="343241"/>
          <a:ext cx="2337792" cy="1402675"/>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Tamper Evidence</a:t>
          </a:r>
          <a:endParaRPr lang="en-US" sz="2700" kern="1200"/>
        </a:p>
      </dsp:txBody>
      <dsp:txXfrm>
        <a:off x="2574518" y="343241"/>
        <a:ext cx="2337792" cy="1402675"/>
      </dsp:txXfrm>
    </dsp:sp>
    <dsp:sp modelId="{101F3F12-C27F-46D8-AFE6-8CB267F6FDA4}">
      <dsp:nvSpPr>
        <dsp:cNvPr id="0" name=""/>
        <dsp:cNvSpPr/>
      </dsp:nvSpPr>
      <dsp:spPr>
        <a:xfrm>
          <a:off x="5146089" y="343241"/>
          <a:ext cx="2337792" cy="1402675"/>
        </a:xfrm>
        <a:prstGeom prst="rect">
          <a:avLst/>
        </a:prstGeom>
        <a:solidFill>
          <a:schemeClr val="accent4">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Protocol</a:t>
          </a:r>
          <a:endParaRPr lang="en-US" sz="2700" kern="1200"/>
        </a:p>
      </dsp:txBody>
      <dsp:txXfrm>
        <a:off x="5146089" y="343241"/>
        <a:ext cx="2337792" cy="1402675"/>
      </dsp:txXfrm>
    </dsp:sp>
    <dsp:sp modelId="{10A35755-D8E3-405D-9596-52AA4D6B3A8C}">
      <dsp:nvSpPr>
        <dsp:cNvPr id="0" name=""/>
        <dsp:cNvSpPr/>
      </dsp:nvSpPr>
      <dsp:spPr>
        <a:xfrm>
          <a:off x="7717661" y="343241"/>
          <a:ext cx="2337792" cy="1402675"/>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Consensus Mechanism</a:t>
          </a:r>
          <a:endParaRPr lang="en-US" sz="2700" kern="1200"/>
        </a:p>
      </dsp:txBody>
      <dsp:txXfrm>
        <a:off x="7717661" y="343241"/>
        <a:ext cx="2337792" cy="1402675"/>
      </dsp:txXfrm>
    </dsp:sp>
    <dsp:sp modelId="{2D00C5FF-5651-4FC0-9FE8-3208A124B172}">
      <dsp:nvSpPr>
        <dsp:cNvPr id="0" name=""/>
        <dsp:cNvSpPr/>
      </dsp:nvSpPr>
      <dsp:spPr>
        <a:xfrm>
          <a:off x="1288732" y="1979695"/>
          <a:ext cx="2337792" cy="1402675"/>
        </a:xfrm>
        <a:prstGeom prst="rect">
          <a:avLst/>
        </a:prstGeom>
        <a:solidFill>
          <a:schemeClr val="accent6">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Scripting Language</a:t>
          </a:r>
          <a:endParaRPr lang="en-US" sz="2700" kern="1200"/>
        </a:p>
      </dsp:txBody>
      <dsp:txXfrm>
        <a:off x="1288732" y="1979695"/>
        <a:ext cx="2337792" cy="1402675"/>
      </dsp:txXfrm>
    </dsp:sp>
    <dsp:sp modelId="{3F770888-EC3D-47CD-AC0A-62049FE56B45}">
      <dsp:nvSpPr>
        <dsp:cNvPr id="0" name=""/>
        <dsp:cNvSpPr/>
      </dsp:nvSpPr>
      <dsp:spPr>
        <a:xfrm>
          <a:off x="3860303" y="1979695"/>
          <a:ext cx="2337792" cy="1402675"/>
        </a:xfrm>
        <a:prstGeom prst="rect">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Ledger</a:t>
          </a:r>
          <a:endParaRPr lang="en-US" sz="2700" kern="1200"/>
        </a:p>
      </dsp:txBody>
      <dsp:txXfrm>
        <a:off x="3860303" y="1979695"/>
        <a:ext cx="2337792" cy="1402675"/>
      </dsp:txXfrm>
    </dsp:sp>
    <dsp:sp modelId="{3736D3CB-C306-461E-9585-46477D8948F8}">
      <dsp:nvSpPr>
        <dsp:cNvPr id="0" name=""/>
        <dsp:cNvSpPr/>
      </dsp:nvSpPr>
      <dsp:spPr>
        <a:xfrm>
          <a:off x="6431875" y="1979695"/>
          <a:ext cx="2337792" cy="1402675"/>
        </a:xfrm>
        <a:prstGeom prst="rect">
          <a:avLst/>
        </a:prstGeom>
        <a:solidFill>
          <a:schemeClr val="accent3">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IE" sz="2700" kern="1200"/>
            <a:t>Client</a:t>
          </a:r>
          <a:endParaRPr lang="en-US" sz="2700" kern="1200"/>
        </a:p>
      </dsp:txBody>
      <dsp:txXfrm>
        <a:off x="6431875" y="1979695"/>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9936D-AC13-41E3-9124-2C9F0B6A3178}" type="datetimeFigureOut">
              <a:rPr lang="en-IE" smtClean="0"/>
              <a:t>03/04/2024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89AC8-F6BE-494E-A440-90A18C96299F}" type="slidenum">
              <a:rPr lang="en-IE" smtClean="0"/>
              <a:t>‹#›</a:t>
            </a:fld>
            <a:endParaRPr lang="en-IE"/>
          </a:p>
        </p:txBody>
      </p:sp>
    </p:spTree>
    <p:extLst>
      <p:ext uri="{BB962C8B-B14F-4D97-AF65-F5344CB8AC3E}">
        <p14:creationId xmlns:p14="http://schemas.microsoft.com/office/powerpoint/2010/main" val="2404958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5249620"/>
            <a:ext cx="7559262" cy="537713"/>
          </a:xfrm>
        </p:spPr>
        <p:txBody>
          <a:bodyPr anchor="t">
            <a:normAutofit/>
          </a:bodyPr>
          <a:lstStyle>
            <a:lvl1pPr algn="l">
              <a:defRPr sz="3038">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647936" y="5787333"/>
            <a:ext cx="7559262" cy="537713"/>
          </a:xfrm>
        </p:spPr>
        <p:txBody>
          <a:bodyPr anchor="t">
            <a:normAutofit/>
          </a:bodyPr>
          <a:lstStyle>
            <a:lvl1pPr marL="0" indent="0" algn="l">
              <a:buNone/>
              <a:defRPr sz="2363">
                <a:solidFill>
                  <a:srgbClr val="00A956"/>
                </a:solidFill>
                <a:latin typeface="Georgia" panose="02040502050405020303" pitchFamily="18" charset="0"/>
              </a:defRPr>
            </a:lvl1pPr>
            <a:lvl2pPr marL="411589" indent="0" algn="ctr">
              <a:buNone/>
              <a:defRPr sz="1800"/>
            </a:lvl2pPr>
            <a:lvl3pPr marL="823178" indent="0" algn="ctr">
              <a:buNone/>
              <a:defRPr sz="1620"/>
            </a:lvl3pPr>
            <a:lvl4pPr marL="1234767" indent="0" algn="ctr">
              <a:buNone/>
              <a:defRPr sz="1441"/>
            </a:lvl4pPr>
            <a:lvl5pPr marL="1646356" indent="0" algn="ctr">
              <a:buNone/>
              <a:defRPr sz="1441"/>
            </a:lvl5pPr>
            <a:lvl6pPr marL="2057945" indent="0" algn="ctr">
              <a:buNone/>
              <a:defRPr sz="1441"/>
            </a:lvl6pPr>
            <a:lvl7pPr marL="2469534" indent="0" algn="ctr">
              <a:buNone/>
              <a:defRPr sz="1441"/>
            </a:lvl7pPr>
            <a:lvl8pPr marL="2881122" indent="0" algn="ctr">
              <a:buNone/>
              <a:defRPr sz="1441"/>
            </a:lvl8pPr>
            <a:lvl9pPr marL="3292712" indent="0" algn="ctr">
              <a:buNone/>
              <a:defRPr sz="1441"/>
            </a:lvl9pPr>
          </a:lstStyle>
          <a:p>
            <a:r>
              <a:rPr lang="en-US"/>
              <a:t>Click to edit Master subtitle style</a:t>
            </a:r>
          </a:p>
        </p:txBody>
      </p:sp>
    </p:spTree>
    <p:extLst>
      <p:ext uri="{BB962C8B-B14F-4D97-AF65-F5344CB8AC3E}">
        <p14:creationId xmlns:p14="http://schemas.microsoft.com/office/powerpoint/2010/main" val="69113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05764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682402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647936" y="4374684"/>
            <a:ext cx="7559262" cy="1220748"/>
          </a:xfrm>
        </p:spPr>
        <p:txBody>
          <a:bodyPr anchor="t">
            <a:normAutofit/>
          </a:bodyPr>
          <a:lstStyle>
            <a:lvl1pPr algn="l">
              <a:defRPr sz="3173" b="1">
                <a:solidFill>
                  <a:srgbClr val="00A956"/>
                </a:solidFill>
                <a:latin typeface="Helvetica" pitchFamily="2" charset="0"/>
              </a:defRPr>
            </a:lvl1pPr>
          </a:lstStyle>
          <a:p>
            <a:r>
              <a:rPr lang="en-US"/>
              <a:t>Click to edit Master title style</a:t>
            </a:r>
          </a:p>
        </p:txBody>
      </p:sp>
    </p:spTree>
    <p:extLst>
      <p:ext uri="{BB962C8B-B14F-4D97-AF65-F5344CB8AC3E}">
        <p14:creationId xmlns:p14="http://schemas.microsoft.com/office/powerpoint/2010/main" val="3865259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Only">
  <p:cSld name="1_Title Only">
    <p:bg>
      <p:bgPr>
        <a:solidFill>
          <a:schemeClr val="lt1"/>
        </a:solidFill>
        <a:effectLst/>
      </p:bgPr>
    </p:bg>
    <p:spTree>
      <p:nvGrpSpPr>
        <p:cNvPr id="1" name="Shape 21"/>
        <p:cNvGrpSpPr/>
        <p:nvPr/>
      </p:nvGrpSpPr>
      <p:grpSpPr>
        <a:xfrm>
          <a:off x="0" y="0"/>
          <a:ext cx="0" cy="0"/>
          <a:chOff x="0" y="0"/>
          <a:chExt cx="0" cy="0"/>
        </a:xfrm>
      </p:grpSpPr>
      <p:sp>
        <p:nvSpPr>
          <p:cNvPr id="22" name="Google Shape;22;p3"/>
          <p:cNvSpPr/>
          <p:nvPr/>
        </p:nvSpPr>
        <p:spPr>
          <a:xfrm>
            <a:off x="0" y="1"/>
            <a:ext cx="12190392" cy="6856435"/>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48">
              <a:solidFill>
                <a:schemeClr val="dk1"/>
              </a:solidFill>
              <a:latin typeface="Calibri"/>
              <a:ea typeface="Calibri"/>
              <a:cs typeface="Calibri"/>
              <a:sym typeface="Calibri"/>
            </a:endParaRPr>
          </a:p>
        </p:txBody>
      </p:sp>
      <p:sp>
        <p:nvSpPr>
          <p:cNvPr id="23" name="Google Shape;23;p3"/>
          <p:cNvSpPr txBox="1">
            <a:spLocks noGrp="1"/>
          </p:cNvSpPr>
          <p:nvPr>
            <p:ph type="title"/>
          </p:nvPr>
        </p:nvSpPr>
        <p:spPr>
          <a:xfrm>
            <a:off x="6675875" y="700326"/>
            <a:ext cx="4293987" cy="198951"/>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437" b="0" i="0">
                <a:solidFill>
                  <a:schemeClr val="lt1"/>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145280" y="6377940"/>
            <a:ext cx="3901440" cy="166225"/>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dt" idx="10"/>
          </p:nvPr>
        </p:nvSpPr>
        <p:spPr>
          <a:xfrm>
            <a:off x="609601" y="6377940"/>
            <a:ext cx="2804160" cy="16622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778240" y="6377941"/>
            <a:ext cx="2804160" cy="166199"/>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IE" smtClean="0"/>
              <a:pPr/>
              <a:t>‹#›</a:t>
            </a:fld>
            <a:endParaRPr lang="en-IE" sz="1848">
              <a:latin typeface="Calibri"/>
              <a:ea typeface="Calibri"/>
              <a:cs typeface="Calibri"/>
              <a:sym typeface="Calibri"/>
            </a:endParaRPr>
          </a:p>
        </p:txBody>
      </p:sp>
    </p:spTree>
    <p:extLst>
      <p:ext uri="{BB962C8B-B14F-4D97-AF65-F5344CB8AC3E}">
        <p14:creationId xmlns:p14="http://schemas.microsoft.com/office/powerpoint/2010/main" val="2670988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647937" y="2527595"/>
            <a:ext cx="8099209" cy="454274"/>
          </a:xfrm>
        </p:spPr>
        <p:txBody>
          <a:bodyPr anchor="t"/>
          <a:lstStyle>
            <a:lvl1pPr>
              <a:defRPr sz="3038"/>
            </a:lvl1pPr>
          </a:lstStyle>
          <a:p>
            <a:r>
              <a:rPr lang="en-US"/>
              <a:t>Click to edit Master title style</a:t>
            </a:r>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647937" y="2981869"/>
            <a:ext cx="8099209" cy="447131"/>
          </a:xfrm>
        </p:spPr>
        <p:txBody>
          <a:bodyPr anchor="t"/>
          <a:lstStyle>
            <a:lvl1pPr marL="0" indent="0">
              <a:buNone/>
              <a:defRPr sz="2025">
                <a:solidFill>
                  <a:srgbClr val="005336"/>
                </a:solidFill>
              </a:defRPr>
            </a:lvl1pPr>
            <a:lvl2pPr marL="411589" indent="0">
              <a:buNone/>
              <a:defRPr sz="1800">
                <a:solidFill>
                  <a:schemeClr val="tx1">
                    <a:tint val="75000"/>
                  </a:schemeClr>
                </a:solidFill>
              </a:defRPr>
            </a:lvl2pPr>
            <a:lvl3pPr marL="823178" indent="0">
              <a:buNone/>
              <a:defRPr sz="1620">
                <a:solidFill>
                  <a:schemeClr val="tx1">
                    <a:tint val="75000"/>
                  </a:schemeClr>
                </a:solidFill>
              </a:defRPr>
            </a:lvl3pPr>
            <a:lvl4pPr marL="1234767" indent="0">
              <a:buNone/>
              <a:defRPr sz="1441">
                <a:solidFill>
                  <a:schemeClr val="tx1">
                    <a:tint val="75000"/>
                  </a:schemeClr>
                </a:solidFill>
              </a:defRPr>
            </a:lvl4pPr>
            <a:lvl5pPr marL="1646356" indent="0">
              <a:buNone/>
              <a:defRPr sz="1441">
                <a:solidFill>
                  <a:schemeClr val="tx1">
                    <a:tint val="75000"/>
                  </a:schemeClr>
                </a:solidFill>
              </a:defRPr>
            </a:lvl5pPr>
            <a:lvl6pPr marL="2057945" indent="0">
              <a:buNone/>
              <a:defRPr sz="1441">
                <a:solidFill>
                  <a:schemeClr val="tx1">
                    <a:tint val="75000"/>
                  </a:schemeClr>
                </a:solidFill>
              </a:defRPr>
            </a:lvl6pPr>
            <a:lvl7pPr marL="2469534" indent="0">
              <a:buNone/>
              <a:defRPr sz="1441">
                <a:solidFill>
                  <a:schemeClr val="tx1">
                    <a:tint val="75000"/>
                  </a:schemeClr>
                </a:solidFill>
              </a:defRPr>
            </a:lvl7pPr>
            <a:lvl8pPr marL="2881122" indent="0">
              <a:buNone/>
              <a:defRPr sz="1441">
                <a:solidFill>
                  <a:schemeClr val="tx1">
                    <a:tint val="75000"/>
                  </a:schemeClr>
                </a:solidFill>
              </a:defRPr>
            </a:lvl8pPr>
            <a:lvl9pPr marL="3292712" indent="0">
              <a:buNone/>
              <a:defRPr sz="144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2537752" y="3645569"/>
            <a:ext cx="1781826" cy="510380"/>
          </a:xfrm>
        </p:spPr>
        <p:txBody>
          <a:bodyPr/>
          <a:lstStyle>
            <a:lvl1pPr marL="0" indent="0">
              <a:buNone/>
              <a:defRPr/>
            </a:lvl1pPr>
          </a:lstStyle>
          <a:p>
            <a:r>
              <a:rPr lang="en-US"/>
              <a:t>Click icon to add picture</a:t>
            </a:r>
          </a:p>
        </p:txBody>
      </p:sp>
      <p:pic>
        <p:nvPicPr>
          <p:cNvPr id="10" name="Picture 9">
            <a:extLst>
              <a:ext uri="{FF2B5EF4-FFF2-40B4-BE49-F238E27FC236}">
                <a16:creationId xmlns:a16="http://schemas.microsoft.com/office/drawing/2014/main" id="{B704787F-D361-3E40-984A-D6B2F134C9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47937" y="3402531"/>
            <a:ext cx="1781826" cy="1002532"/>
          </a:xfrm>
          <a:prstGeom prst="rect">
            <a:avLst/>
          </a:prstGeom>
        </p:spPr>
      </p:pic>
    </p:spTree>
    <p:extLst>
      <p:ext uri="{BB962C8B-B14F-4D97-AF65-F5344CB8AC3E}">
        <p14:creationId xmlns:p14="http://schemas.microsoft.com/office/powerpoint/2010/main" val="4197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4656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7" y="1628355"/>
            <a:ext cx="5181600"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6172201" y="1628354"/>
            <a:ext cx="4991337" cy="4351338"/>
          </a:xfrm>
        </p:spPr>
        <p:txBody>
          <a:bodyPr/>
          <a:lstStyle>
            <a:lvl1pPr>
              <a:lnSpc>
                <a:spcPts val="2903"/>
              </a:lnSpc>
              <a:defRPr sz="1688" b="1"/>
            </a:lvl1pPr>
            <a:lvl2pPr>
              <a:lnSpc>
                <a:spcPts val="2903"/>
              </a:lnSpc>
              <a:defRPr sz="1688" b="1"/>
            </a:lvl2pPr>
            <a:lvl3pPr>
              <a:lnSpc>
                <a:spcPts val="2903"/>
              </a:lnSpc>
              <a:defRPr sz="1688" b="1"/>
            </a:lvl3pPr>
            <a:lvl4pPr>
              <a:lnSpc>
                <a:spcPts val="2903"/>
              </a:lnSpc>
              <a:defRPr sz="1688" b="1"/>
            </a:lvl4pPr>
            <a:lvl5pPr>
              <a:lnSpc>
                <a:spcPts val="2903"/>
              </a:lnSpc>
              <a:defRPr sz="1688"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7" y="2940152"/>
            <a:ext cx="5181600"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Tree>
    <p:extLst>
      <p:ext uri="{BB962C8B-B14F-4D97-AF65-F5344CB8AC3E}">
        <p14:creationId xmlns:p14="http://schemas.microsoft.com/office/powerpoint/2010/main" val="1624252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647939" y="1628355"/>
            <a:ext cx="4859525" cy="1204687"/>
          </a:xfrm>
        </p:spPr>
        <p:txBody>
          <a:bodyPr/>
          <a:lstStyle>
            <a:lvl1pPr marL="0" indent="0">
              <a:lnSpc>
                <a:spcPct val="100000"/>
              </a:lnSpc>
              <a:buNone/>
              <a:defRPr b="1"/>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647939" y="2940152"/>
            <a:ext cx="4859525" cy="3039541"/>
          </a:xfrm>
        </p:spPr>
        <p:txBody>
          <a:bodyPr/>
          <a:lstStyle>
            <a:lvl1pPr marL="0" indent="0">
              <a:lnSpc>
                <a:spcPct val="100000"/>
              </a:lnSpc>
              <a:spcBef>
                <a:spcPts val="0"/>
              </a:spcBef>
              <a:buNone/>
              <a:defRPr b="0"/>
            </a:lvl1pPr>
            <a:lvl2pPr marL="411589" indent="0">
              <a:buNone/>
              <a:defRPr/>
            </a:lvl2pPr>
            <a:lvl3pPr marL="823178" indent="0">
              <a:buNone/>
              <a:defRPr/>
            </a:lvl3pPr>
            <a:lvl4pPr marL="1234767" indent="0">
              <a:buNone/>
              <a:defRPr/>
            </a:lvl4pPr>
            <a:lvl5pPr marL="1646356" indent="0">
              <a:buNone/>
              <a:defRPr/>
            </a:lvl5pPr>
          </a:lstStyle>
          <a:p>
            <a:pPr lvl="0"/>
            <a:r>
              <a:rPr lang="en-US"/>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5669446" y="1628355"/>
            <a:ext cx="5939420" cy="3645569"/>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80441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56642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5739714"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231492" indent="-231492">
              <a:lnSpc>
                <a:spcPts val="2700"/>
              </a:lnSpc>
              <a:spcBef>
                <a:spcPts val="0"/>
              </a:spcBef>
              <a:buFont typeface="Arial" panose="020B0604020202020204" pitchFamily="34" charset="0"/>
              <a:buChar char="•"/>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9036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6463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2192000" cy="5760000"/>
          </a:xfrm>
        </p:spPr>
        <p:txBody>
          <a:bodyPr/>
          <a:lstStyle>
            <a:lvl1pPr marL="0" indent="0">
              <a:buNone/>
              <a:defRPr sz="2881"/>
            </a:lvl1pPr>
            <a:lvl2pPr marL="411589" indent="0">
              <a:buNone/>
              <a:defRPr sz="2521"/>
            </a:lvl2pPr>
            <a:lvl3pPr marL="823178" indent="0">
              <a:buNone/>
              <a:defRPr sz="2160"/>
            </a:lvl3pPr>
            <a:lvl4pPr marL="1234767" indent="0">
              <a:buNone/>
              <a:defRPr sz="1800"/>
            </a:lvl4pPr>
            <a:lvl5pPr marL="1646356" indent="0">
              <a:buNone/>
              <a:defRPr sz="1800"/>
            </a:lvl5pPr>
            <a:lvl6pPr marL="2057945" indent="0">
              <a:buNone/>
              <a:defRPr sz="1800"/>
            </a:lvl6pPr>
            <a:lvl7pPr marL="2469534" indent="0">
              <a:buNone/>
              <a:defRPr sz="1800"/>
            </a:lvl7pPr>
            <a:lvl8pPr marL="2881122" indent="0">
              <a:buNone/>
              <a:defRPr sz="1800"/>
            </a:lvl8pPr>
            <a:lvl9pPr marL="3292712" indent="0">
              <a:buNone/>
              <a:defRPr sz="1800"/>
            </a:lvl9pPr>
          </a:lstStyle>
          <a:p>
            <a:r>
              <a:rPr lang="en-US"/>
              <a:t>Click icon to add picture</a:t>
            </a:r>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1553"/>
            <a:ext cx="5739715" cy="5761552"/>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647937" y="826329"/>
            <a:ext cx="3932237" cy="961316"/>
          </a:xfrm>
        </p:spPr>
        <p:txBody>
          <a:bodyPr anchor="t"/>
          <a:lstStyle>
            <a:lvl1pPr>
              <a:defRPr sz="2881">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647937" y="2057401"/>
            <a:ext cx="3932237" cy="3537030"/>
          </a:xfrm>
        </p:spPr>
        <p:txBody>
          <a:bodyPr/>
          <a:lstStyle>
            <a:lvl1pPr marL="0" indent="0">
              <a:lnSpc>
                <a:spcPts val="2700"/>
              </a:lnSpc>
              <a:spcBef>
                <a:spcPts val="0"/>
              </a:spcBef>
              <a:buFont typeface="Arial" panose="020B0604020202020204" pitchFamily="34" charset="0"/>
              <a:buNone/>
              <a:defRPr sz="1688" b="1">
                <a:solidFill>
                  <a:schemeClr val="bg1"/>
                </a:solidFill>
              </a:defRPr>
            </a:lvl1pPr>
            <a:lvl2pPr marL="411589" indent="0">
              <a:buNone/>
              <a:defRPr sz="1260"/>
            </a:lvl2pPr>
            <a:lvl3pPr marL="823178" indent="0">
              <a:buNone/>
              <a:defRPr sz="1080"/>
            </a:lvl3pPr>
            <a:lvl4pPr marL="1234767" indent="0">
              <a:buNone/>
              <a:defRPr sz="901"/>
            </a:lvl4pPr>
            <a:lvl5pPr marL="1646356" indent="0">
              <a:buNone/>
              <a:defRPr sz="901"/>
            </a:lvl5pPr>
            <a:lvl6pPr marL="2057945" indent="0">
              <a:buNone/>
              <a:defRPr sz="901"/>
            </a:lvl6pPr>
            <a:lvl7pPr marL="2469534" indent="0">
              <a:buNone/>
              <a:defRPr sz="901"/>
            </a:lvl7pPr>
            <a:lvl8pPr marL="2881122" indent="0">
              <a:buNone/>
              <a:defRPr sz="901"/>
            </a:lvl8pPr>
            <a:lvl9pPr marL="3292712" indent="0">
              <a:buNone/>
              <a:defRPr sz="901"/>
            </a:lvl9pPr>
          </a:lstStyle>
          <a:p>
            <a:pPr lvl="0"/>
            <a:r>
              <a:rPr lang="en-US"/>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145751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647937" y="826329"/>
            <a:ext cx="10515600" cy="704101"/>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647937" y="1628354"/>
            <a:ext cx="10515600" cy="3222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647937" y="6318987"/>
            <a:ext cx="2743200" cy="365125"/>
          </a:xfrm>
          <a:prstGeom prst="rect">
            <a:avLst/>
          </a:prstGeom>
        </p:spPr>
        <p:txBody>
          <a:bodyPr vert="horz" lIns="91440" tIns="45720" rIns="91440" bIns="45720" rtlCol="0" anchor="ctr">
            <a:noAutofit/>
          </a:bodyPr>
          <a:lstStyle>
            <a:lvl1pPr algn="l">
              <a:defRPr sz="1080">
                <a:solidFill>
                  <a:srgbClr val="005336"/>
                </a:solidFill>
                <a:latin typeface="Helvetica" pitchFamily="2" charset="0"/>
              </a:defRPr>
            </a:lvl1pPr>
          </a:lstStyle>
          <a:p>
            <a:r>
              <a:rPr lang="en-IE"/>
              <a:t>06.11.19</a:t>
            </a:r>
            <a:endParaRPr lang="en-US"/>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3391136" y="6318987"/>
            <a:ext cx="4114800" cy="365125"/>
          </a:xfrm>
          <a:prstGeom prst="rect">
            <a:avLst/>
          </a:prstGeom>
        </p:spPr>
        <p:txBody>
          <a:bodyPr vert="horz" lIns="91440" tIns="45720" rIns="91440" bIns="45720" rtlCol="0" anchor="ctr">
            <a:noAutofit/>
          </a:bodyPr>
          <a:lstStyle>
            <a:lvl1pPr algn="ctr">
              <a:defRPr sz="1080">
                <a:solidFill>
                  <a:srgbClr val="005336"/>
                </a:solidFill>
                <a:latin typeface="Helvetica" pitchFamily="2" charset="0"/>
              </a:defRPr>
            </a:lvl1pPr>
          </a:lstStyle>
          <a:p>
            <a:endParaRPr lang="en-US"/>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7505937" y="6318987"/>
            <a:ext cx="2237187" cy="365125"/>
          </a:xfrm>
          <a:prstGeom prst="rect">
            <a:avLst/>
          </a:prstGeom>
        </p:spPr>
        <p:txBody>
          <a:bodyPr vert="horz" lIns="91440" tIns="45720" rIns="91440" bIns="45720" rtlCol="0" anchor="ctr">
            <a:noAutofit/>
          </a:bodyPr>
          <a:lstStyle>
            <a:lvl1pPr algn="r">
              <a:defRPr sz="108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3327219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p:txStyles>
    <p:titleStyle>
      <a:lvl1pPr algn="l" defTabSz="823178" rtl="0" eaLnBrk="1" latinLnBrk="0" hangingPunct="1">
        <a:lnSpc>
          <a:spcPct val="90000"/>
        </a:lnSpc>
        <a:spcBef>
          <a:spcPct val="0"/>
        </a:spcBef>
        <a:buNone/>
        <a:defRPr sz="3038" b="0" kern="1200">
          <a:solidFill>
            <a:srgbClr val="005336"/>
          </a:solidFill>
          <a:latin typeface="Georgia" panose="02040502050405020303" pitchFamily="18" charset="0"/>
          <a:ea typeface="+mj-ea"/>
          <a:cs typeface="+mj-cs"/>
        </a:defRPr>
      </a:lvl1pPr>
    </p:titleStyle>
    <p:body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3178" rtl="0" eaLnBrk="1" latinLnBrk="0" hangingPunct="1">
        <a:defRPr sz="1620" kern="1200">
          <a:solidFill>
            <a:schemeClr val="tx1"/>
          </a:solidFill>
          <a:latin typeface="+mn-lt"/>
          <a:ea typeface="+mn-ea"/>
          <a:cs typeface="+mn-cs"/>
        </a:defRPr>
      </a:lvl1pPr>
      <a:lvl2pPr marL="411589" algn="l" defTabSz="823178" rtl="0" eaLnBrk="1" latinLnBrk="0" hangingPunct="1">
        <a:defRPr sz="1620" kern="1200">
          <a:solidFill>
            <a:schemeClr val="tx1"/>
          </a:solidFill>
          <a:latin typeface="+mn-lt"/>
          <a:ea typeface="+mn-ea"/>
          <a:cs typeface="+mn-cs"/>
        </a:defRPr>
      </a:lvl2pPr>
      <a:lvl3pPr marL="823178" algn="l" defTabSz="823178" rtl="0" eaLnBrk="1" latinLnBrk="0" hangingPunct="1">
        <a:defRPr sz="1620" kern="1200">
          <a:solidFill>
            <a:schemeClr val="tx1"/>
          </a:solidFill>
          <a:latin typeface="+mn-lt"/>
          <a:ea typeface="+mn-ea"/>
          <a:cs typeface="+mn-cs"/>
        </a:defRPr>
      </a:lvl3pPr>
      <a:lvl4pPr marL="1234767" algn="l" defTabSz="823178" rtl="0" eaLnBrk="1" latinLnBrk="0" hangingPunct="1">
        <a:defRPr sz="1620" kern="1200">
          <a:solidFill>
            <a:schemeClr val="tx1"/>
          </a:solidFill>
          <a:latin typeface="+mn-lt"/>
          <a:ea typeface="+mn-ea"/>
          <a:cs typeface="+mn-cs"/>
        </a:defRPr>
      </a:lvl4pPr>
      <a:lvl5pPr marL="1646356" algn="l" defTabSz="823178" rtl="0" eaLnBrk="1" latinLnBrk="0" hangingPunct="1">
        <a:defRPr sz="1620" kern="1200">
          <a:solidFill>
            <a:schemeClr val="tx1"/>
          </a:solidFill>
          <a:latin typeface="+mn-lt"/>
          <a:ea typeface="+mn-ea"/>
          <a:cs typeface="+mn-cs"/>
        </a:defRPr>
      </a:lvl5pPr>
      <a:lvl6pPr marL="2057945" algn="l" defTabSz="823178" rtl="0" eaLnBrk="1" latinLnBrk="0" hangingPunct="1">
        <a:defRPr sz="1620" kern="1200">
          <a:solidFill>
            <a:schemeClr val="tx1"/>
          </a:solidFill>
          <a:latin typeface="+mn-lt"/>
          <a:ea typeface="+mn-ea"/>
          <a:cs typeface="+mn-cs"/>
        </a:defRPr>
      </a:lvl6pPr>
      <a:lvl7pPr marL="2469534" algn="l" defTabSz="823178" rtl="0" eaLnBrk="1" latinLnBrk="0" hangingPunct="1">
        <a:defRPr sz="1620" kern="1200">
          <a:solidFill>
            <a:schemeClr val="tx1"/>
          </a:solidFill>
          <a:latin typeface="+mn-lt"/>
          <a:ea typeface="+mn-ea"/>
          <a:cs typeface="+mn-cs"/>
        </a:defRPr>
      </a:lvl7pPr>
      <a:lvl8pPr marL="2881122" algn="l" defTabSz="823178" rtl="0" eaLnBrk="1" latinLnBrk="0" hangingPunct="1">
        <a:defRPr sz="1620" kern="1200">
          <a:solidFill>
            <a:schemeClr val="tx1"/>
          </a:solidFill>
          <a:latin typeface="+mn-lt"/>
          <a:ea typeface="+mn-ea"/>
          <a:cs typeface="+mn-cs"/>
        </a:defRPr>
      </a:lvl8pPr>
      <a:lvl9pPr marL="3292712" algn="l" defTabSz="82317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sepolia.etherscan.io/" TargetMode="External"/><Relationship Id="rId2" Type="http://schemas.openxmlformats.org/officeDocument/2006/relationships/hyperlink" Target="https://sepolia-faucet.pk910.de/" TargetMode="External"/><Relationship Id="rId1" Type="http://schemas.openxmlformats.org/officeDocument/2006/relationships/slideLayout" Target="../slideLayouts/slideLayout3.xml"/><Relationship Id="rId4" Type="http://schemas.openxmlformats.org/officeDocument/2006/relationships/hyperlink" Target="https://github.com/andylegear/web3examp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6692C-746D-DC68-156F-C9721DA4E014}"/>
              </a:ext>
            </a:extLst>
          </p:cNvPr>
          <p:cNvSpPr>
            <a:spLocks noGrp="1"/>
          </p:cNvSpPr>
          <p:nvPr>
            <p:ph type="ctrTitle"/>
          </p:nvPr>
        </p:nvSpPr>
        <p:spPr/>
        <p:txBody>
          <a:bodyPr/>
          <a:lstStyle/>
          <a:p>
            <a:r>
              <a:rPr lang="en-IE" dirty="0"/>
              <a:t>Blockchain Technologies and Applications</a:t>
            </a:r>
          </a:p>
        </p:txBody>
      </p:sp>
      <p:sp>
        <p:nvSpPr>
          <p:cNvPr id="5" name="Subtitle 4">
            <a:extLst>
              <a:ext uri="{FF2B5EF4-FFF2-40B4-BE49-F238E27FC236}">
                <a16:creationId xmlns:a16="http://schemas.microsoft.com/office/drawing/2014/main" id="{F8623769-596B-330D-B7C1-458CD9D85439}"/>
              </a:ext>
            </a:extLst>
          </p:cNvPr>
          <p:cNvSpPr>
            <a:spLocks noGrp="1"/>
          </p:cNvSpPr>
          <p:nvPr>
            <p:ph type="subTitle" idx="1"/>
          </p:nvPr>
        </p:nvSpPr>
        <p:spPr/>
        <p:txBody>
          <a:bodyPr/>
          <a:lstStyle/>
          <a:p>
            <a:r>
              <a:rPr lang="en-IE" dirty="0"/>
              <a:t>ISE Block 8 – Week 1</a:t>
            </a:r>
          </a:p>
        </p:txBody>
      </p:sp>
      <p:sp>
        <p:nvSpPr>
          <p:cNvPr id="4" name="Date Placeholder 3">
            <a:extLst>
              <a:ext uri="{FF2B5EF4-FFF2-40B4-BE49-F238E27FC236}">
                <a16:creationId xmlns:a16="http://schemas.microsoft.com/office/drawing/2014/main" id="{0B12F835-855C-931B-C6B4-1912124EBF72}"/>
              </a:ext>
            </a:extLst>
          </p:cNvPr>
          <p:cNvSpPr>
            <a:spLocks noGrp="1"/>
          </p:cNvSpPr>
          <p:nvPr>
            <p:ph type="dt" sz="half" idx="4294967295"/>
          </p:nvPr>
        </p:nvSpPr>
        <p:spPr>
          <a:xfrm>
            <a:off x="0" y="6318250"/>
            <a:ext cx="2743200" cy="365125"/>
          </a:xfrm>
        </p:spPr>
        <p:txBody>
          <a:bodyPr/>
          <a:lstStyle/>
          <a:p>
            <a:pPr marL="0" marR="0" lvl="0" indent="0" algn="l" defTabSz="855859" rtl="0" eaLnBrk="1" fontAlgn="auto" latinLnBrk="0" hangingPunct="1">
              <a:lnSpc>
                <a:spcPct val="100000"/>
              </a:lnSpc>
              <a:spcBef>
                <a:spcPts val="0"/>
              </a:spcBef>
              <a:spcAft>
                <a:spcPts val="0"/>
              </a:spcAft>
              <a:buClrTx/>
              <a:buSzTx/>
              <a:buFontTx/>
              <a:buNone/>
              <a:tabLst/>
              <a:defRPr/>
            </a:pPr>
            <a:r>
              <a:rPr kumimoji="0" lang="en-IE" sz="1080" b="0" i="0" u="none" strike="noStrike" kern="1200" cap="none" spc="0" normalizeH="0" baseline="0" noProof="0">
                <a:ln>
                  <a:noFill/>
                </a:ln>
                <a:solidFill>
                  <a:srgbClr val="005336"/>
                </a:solidFill>
                <a:effectLst/>
                <a:uLnTx/>
                <a:uFillTx/>
                <a:latin typeface="Helvetica" pitchFamily="2" charset="0"/>
                <a:ea typeface="+mn-ea"/>
                <a:cs typeface="+mn-cs"/>
              </a:rPr>
              <a:t>06.11.19</a:t>
            </a:r>
            <a:endParaRPr kumimoji="0" lang="en-US" sz="1080" b="0" i="0" u="none" strike="noStrike" kern="1200" cap="none" spc="0" normalizeH="0" baseline="0" noProof="0">
              <a:ln>
                <a:noFill/>
              </a:ln>
              <a:solidFill>
                <a:srgbClr val="005336"/>
              </a:solidFill>
              <a:effectLst/>
              <a:uLnTx/>
              <a:uFillTx/>
              <a:latin typeface="Helvetica" pitchFamily="2" charset="0"/>
              <a:ea typeface="+mn-ea"/>
              <a:cs typeface="+mn-cs"/>
            </a:endParaRPr>
          </a:p>
        </p:txBody>
      </p:sp>
    </p:spTree>
    <p:extLst>
      <p:ext uri="{BB962C8B-B14F-4D97-AF65-F5344CB8AC3E}">
        <p14:creationId xmlns:p14="http://schemas.microsoft.com/office/powerpoint/2010/main" val="183428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373164-8D0A-7B41-D289-ABEE1105788D}"/>
              </a:ext>
            </a:extLst>
          </p:cNvPr>
          <p:cNvSpPr>
            <a:spLocks noGrp="1"/>
          </p:cNvSpPr>
          <p:nvPr>
            <p:ph type="dt" sz="half" idx="10"/>
          </p:nvPr>
        </p:nvSpPr>
        <p:spPr/>
        <p:txBody>
          <a:bodyPr/>
          <a:lstStyle/>
          <a:p>
            <a:r>
              <a:rPr lang="en-IE"/>
              <a:t>06.11.19</a:t>
            </a:r>
            <a:endParaRPr lang="en-US"/>
          </a:p>
        </p:txBody>
      </p:sp>
      <p:sp>
        <p:nvSpPr>
          <p:cNvPr id="5" name="Title 1">
            <a:extLst>
              <a:ext uri="{FF2B5EF4-FFF2-40B4-BE49-F238E27FC236}">
                <a16:creationId xmlns:a16="http://schemas.microsoft.com/office/drawing/2014/main" id="{659CE8F4-19A8-C728-1001-4D528D4273B8}"/>
              </a:ext>
            </a:extLst>
          </p:cNvPr>
          <p:cNvSpPr>
            <a:spLocks noGrp="1"/>
          </p:cNvSpPr>
          <p:nvPr>
            <p:ph type="title"/>
          </p:nvPr>
        </p:nvSpPr>
        <p:spPr>
          <a:xfrm>
            <a:off x="1066800" y="642594"/>
            <a:ext cx="10058400" cy="1371600"/>
          </a:xfrm>
        </p:spPr>
        <p:txBody>
          <a:bodyPr/>
          <a:lstStyle/>
          <a:p>
            <a:r>
              <a:rPr lang="en-IE" dirty="0"/>
              <a:t>Why Blockchain? – Killer Applications</a:t>
            </a:r>
          </a:p>
        </p:txBody>
      </p:sp>
      <p:sp>
        <p:nvSpPr>
          <p:cNvPr id="6" name="Content Placeholder 2">
            <a:extLst>
              <a:ext uri="{FF2B5EF4-FFF2-40B4-BE49-F238E27FC236}">
                <a16:creationId xmlns:a16="http://schemas.microsoft.com/office/drawing/2014/main" id="{B4B8B0D9-B527-7BBD-1C85-20A4F7ACD594}"/>
              </a:ext>
            </a:extLst>
          </p:cNvPr>
          <p:cNvSpPr>
            <a:spLocks noGrp="1"/>
          </p:cNvSpPr>
          <p:nvPr>
            <p:ph idx="1"/>
          </p:nvPr>
        </p:nvSpPr>
        <p:spPr>
          <a:xfrm>
            <a:off x="1066800" y="1356432"/>
            <a:ext cx="10058400" cy="4596312"/>
          </a:xfrm>
        </p:spPr>
        <p:txBody>
          <a:bodyPr>
            <a:normAutofit fontScale="85000" lnSpcReduction="20000"/>
          </a:bodyPr>
          <a:lstStyle/>
          <a:p>
            <a:r>
              <a:rPr lang="en-US" b="1" dirty="0"/>
              <a:t>Trustless Exchange of  Value on the Internet – Web3</a:t>
            </a:r>
          </a:p>
          <a:p>
            <a:r>
              <a:rPr lang="en-US" b="1" dirty="0"/>
              <a:t>Cryptocurrency: </a:t>
            </a:r>
          </a:p>
          <a:p>
            <a:pPr lvl="1"/>
            <a:r>
              <a:rPr lang="en-US" dirty="0"/>
              <a:t>Bitcoin </a:t>
            </a:r>
          </a:p>
          <a:p>
            <a:pPr lvl="1"/>
            <a:r>
              <a:rPr lang="en-US" dirty="0"/>
              <a:t>Ethereum</a:t>
            </a:r>
          </a:p>
          <a:p>
            <a:pPr lvl="1"/>
            <a:r>
              <a:rPr lang="en-US" dirty="0"/>
              <a:t>…</a:t>
            </a:r>
          </a:p>
          <a:p>
            <a:r>
              <a:rPr lang="en-US" b="1" dirty="0"/>
              <a:t>Non-fungible Tokens (NFT)</a:t>
            </a:r>
          </a:p>
          <a:p>
            <a:r>
              <a:rPr lang="en-US" b="1" dirty="0"/>
              <a:t>Smart Contracts</a:t>
            </a:r>
          </a:p>
          <a:p>
            <a:r>
              <a:rPr lang="en-US" b="1" dirty="0"/>
              <a:t>Metaverse</a:t>
            </a:r>
          </a:p>
          <a:p>
            <a:r>
              <a:rPr lang="en-US" b="1" dirty="0"/>
              <a:t>De-Fi</a:t>
            </a:r>
          </a:p>
          <a:p>
            <a:r>
              <a:rPr lang="en-US" b="1" dirty="0"/>
              <a:t>ENS</a:t>
            </a:r>
          </a:p>
          <a:p>
            <a:r>
              <a:rPr lang="en-US" b="1" dirty="0"/>
              <a:t>*BGP Proposal</a:t>
            </a:r>
          </a:p>
          <a:p>
            <a:r>
              <a:rPr lang="en-US" b="1" dirty="0"/>
              <a:t>Non-Fungible Tokens [NFTs] (ERC-721):</a:t>
            </a:r>
            <a:r>
              <a:rPr lang="en-US" dirty="0"/>
              <a:t> Representing immutable ownership on the chain</a:t>
            </a:r>
          </a:p>
          <a:p>
            <a:pPr lvl="1"/>
            <a:r>
              <a:rPr lang="en-US" dirty="0"/>
              <a:t>Coupons</a:t>
            </a:r>
          </a:p>
          <a:p>
            <a:pPr lvl="1"/>
            <a:r>
              <a:rPr lang="en-US" dirty="0"/>
              <a:t>Ticketing</a:t>
            </a:r>
          </a:p>
          <a:p>
            <a:pPr lvl="1"/>
            <a:r>
              <a:rPr lang="en-US" dirty="0"/>
              <a:t>Dividends</a:t>
            </a:r>
          </a:p>
          <a:p>
            <a:pPr lvl="1"/>
            <a:r>
              <a:rPr lang="en-US" dirty="0"/>
              <a:t>Spin-offs</a:t>
            </a:r>
          </a:p>
          <a:p>
            <a:r>
              <a:rPr lang="en-US" b="1" dirty="0" err="1"/>
              <a:t>Notarisation</a:t>
            </a:r>
            <a:r>
              <a:rPr lang="en-US" b="1" dirty="0"/>
              <a:t>: </a:t>
            </a:r>
            <a:r>
              <a:rPr lang="en-US" dirty="0"/>
              <a:t>Digitally signed attestations.</a:t>
            </a:r>
          </a:p>
          <a:p>
            <a:r>
              <a:rPr lang="en-US" b="1" dirty="0"/>
              <a:t>Reconciliation: </a:t>
            </a:r>
            <a:r>
              <a:rPr lang="en-US" dirty="0"/>
              <a:t>Bookkeeping.</a:t>
            </a:r>
          </a:p>
          <a:p>
            <a:r>
              <a:rPr lang="en-US" b="1" dirty="0"/>
              <a:t>Compliance: </a:t>
            </a:r>
            <a:r>
              <a:rPr lang="en-US" dirty="0"/>
              <a:t>Evident compliance with financial market regulations.</a:t>
            </a:r>
            <a:endParaRPr lang="en-US" b="1" dirty="0"/>
          </a:p>
          <a:p>
            <a:endParaRPr lang="en-IE" dirty="0"/>
          </a:p>
        </p:txBody>
      </p:sp>
    </p:spTree>
    <p:extLst>
      <p:ext uri="{BB962C8B-B14F-4D97-AF65-F5344CB8AC3E}">
        <p14:creationId xmlns:p14="http://schemas.microsoft.com/office/powerpoint/2010/main" val="245635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3EA6C30-C062-B2F8-E570-768D88B98D65}"/>
              </a:ext>
            </a:extLst>
          </p:cNvPr>
          <p:cNvSpPr>
            <a:spLocks noGrp="1"/>
          </p:cNvSpPr>
          <p:nvPr>
            <p:ph type="dt" sz="half" idx="10"/>
          </p:nvPr>
        </p:nvSpPr>
        <p:spPr/>
        <p:txBody>
          <a:bodyPr/>
          <a:lstStyle/>
          <a:p>
            <a:r>
              <a:rPr lang="en-IE"/>
              <a:t>06.11.19</a:t>
            </a:r>
            <a:endParaRPr lang="en-US"/>
          </a:p>
        </p:txBody>
      </p:sp>
      <p:sp>
        <p:nvSpPr>
          <p:cNvPr id="5" name="Title 1">
            <a:extLst>
              <a:ext uri="{FF2B5EF4-FFF2-40B4-BE49-F238E27FC236}">
                <a16:creationId xmlns:a16="http://schemas.microsoft.com/office/drawing/2014/main" id="{3262E9DF-1EE4-ECF1-B5BF-4DD42AD4597A}"/>
              </a:ext>
            </a:extLst>
          </p:cNvPr>
          <p:cNvSpPr>
            <a:spLocks noGrp="1"/>
          </p:cNvSpPr>
          <p:nvPr>
            <p:ph type="title"/>
          </p:nvPr>
        </p:nvSpPr>
        <p:spPr>
          <a:xfrm>
            <a:off x="1066800" y="642594"/>
            <a:ext cx="10058400" cy="1371600"/>
          </a:xfrm>
        </p:spPr>
        <p:txBody>
          <a:bodyPr>
            <a:normAutofit/>
          </a:bodyPr>
          <a:lstStyle/>
          <a:p>
            <a:r>
              <a:rPr lang="en-IE" dirty="0"/>
              <a:t>What is Blockchain? – A Brief History</a:t>
            </a:r>
          </a:p>
        </p:txBody>
      </p:sp>
      <p:graphicFrame>
        <p:nvGraphicFramePr>
          <p:cNvPr id="6" name="Content Placeholder 3">
            <a:extLst>
              <a:ext uri="{FF2B5EF4-FFF2-40B4-BE49-F238E27FC236}">
                <a16:creationId xmlns:a16="http://schemas.microsoft.com/office/drawing/2014/main" id="{27287E6D-47D1-6559-1C1D-C9B8B2D52A54}"/>
              </a:ext>
            </a:extLst>
          </p:cNvPr>
          <p:cNvGraphicFramePr>
            <a:graphicFrameLocks noGrp="1"/>
          </p:cNvGraphicFramePr>
          <p:nvPr>
            <p:ph idx="1"/>
            <p:extLst>
              <p:ext uri="{D42A27DB-BD31-4B8C-83A1-F6EECF244321}">
                <p14:modId xmlns:p14="http://schemas.microsoft.com/office/powerpoint/2010/main" val="3611320756"/>
              </p:ext>
            </p:extLst>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566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18BF499-CC40-12FC-7ED8-B60E360A4866}"/>
              </a:ext>
            </a:extLst>
          </p:cNvPr>
          <p:cNvSpPr>
            <a:spLocks noGrp="1"/>
          </p:cNvSpPr>
          <p:nvPr>
            <p:ph type="dt" sz="half" idx="10"/>
          </p:nvPr>
        </p:nvSpPr>
        <p:spPr/>
        <p:txBody>
          <a:bodyPr/>
          <a:lstStyle/>
          <a:p>
            <a:r>
              <a:rPr lang="en-IE"/>
              <a:t>06.11.19</a:t>
            </a:r>
            <a:endParaRPr lang="en-US"/>
          </a:p>
        </p:txBody>
      </p:sp>
      <p:sp>
        <p:nvSpPr>
          <p:cNvPr id="5" name="Title 1">
            <a:extLst>
              <a:ext uri="{FF2B5EF4-FFF2-40B4-BE49-F238E27FC236}">
                <a16:creationId xmlns:a16="http://schemas.microsoft.com/office/drawing/2014/main" id="{0D665F9E-5DE9-D73E-9D30-2DB705E09C68}"/>
              </a:ext>
            </a:extLst>
          </p:cNvPr>
          <p:cNvSpPr>
            <a:spLocks noGrp="1"/>
          </p:cNvSpPr>
          <p:nvPr>
            <p:ph type="title"/>
          </p:nvPr>
        </p:nvSpPr>
        <p:spPr>
          <a:xfrm>
            <a:off x="1066800" y="642594"/>
            <a:ext cx="10058400" cy="1371600"/>
          </a:xfrm>
        </p:spPr>
        <p:txBody>
          <a:bodyPr/>
          <a:lstStyle/>
          <a:p>
            <a:r>
              <a:rPr lang="en-IE" dirty="0"/>
              <a:t>What is Blockchain? – Pre History</a:t>
            </a:r>
          </a:p>
        </p:txBody>
      </p:sp>
      <p:graphicFrame>
        <p:nvGraphicFramePr>
          <p:cNvPr id="6" name="Content Placeholder 2">
            <a:extLst>
              <a:ext uri="{FF2B5EF4-FFF2-40B4-BE49-F238E27FC236}">
                <a16:creationId xmlns:a16="http://schemas.microsoft.com/office/drawing/2014/main" id="{D8E7C638-B033-D44B-6C49-1AE28B4DC2F9}"/>
              </a:ext>
            </a:extLst>
          </p:cNvPr>
          <p:cNvGraphicFramePr>
            <a:graphicFrameLocks noGrp="1"/>
          </p:cNvGraphicFramePr>
          <p:nvPr>
            <p:ph idx="1"/>
          </p:nvPr>
        </p:nvGraphicFramePr>
        <p:xfrm>
          <a:off x="1066800" y="2103120"/>
          <a:ext cx="10058400" cy="3849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92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D59B610-3B31-D6AB-7F1F-D6B3A81EAF66}"/>
              </a:ext>
            </a:extLst>
          </p:cNvPr>
          <p:cNvSpPr>
            <a:spLocks noGrp="1"/>
          </p:cNvSpPr>
          <p:nvPr>
            <p:ph type="dt" sz="half" idx="10"/>
          </p:nvPr>
        </p:nvSpPr>
        <p:spPr/>
        <p:txBody>
          <a:bodyPr/>
          <a:lstStyle/>
          <a:p>
            <a:r>
              <a:rPr lang="en-IE"/>
              <a:t>06.11.19</a:t>
            </a:r>
            <a:endParaRPr lang="en-US"/>
          </a:p>
        </p:txBody>
      </p:sp>
      <p:sp>
        <p:nvSpPr>
          <p:cNvPr id="10" name="Title 1">
            <a:extLst>
              <a:ext uri="{FF2B5EF4-FFF2-40B4-BE49-F238E27FC236}">
                <a16:creationId xmlns:a16="http://schemas.microsoft.com/office/drawing/2014/main" id="{05833911-D58E-D61A-5AE2-63FB21D7C61A}"/>
              </a:ext>
            </a:extLst>
          </p:cNvPr>
          <p:cNvSpPr>
            <a:spLocks noGrp="1"/>
          </p:cNvSpPr>
          <p:nvPr>
            <p:ph type="title"/>
          </p:nvPr>
        </p:nvSpPr>
        <p:spPr>
          <a:xfrm>
            <a:off x="1066800" y="642594"/>
            <a:ext cx="10058400" cy="1371600"/>
          </a:xfrm>
        </p:spPr>
        <p:txBody>
          <a:bodyPr>
            <a:normAutofit/>
          </a:bodyPr>
          <a:lstStyle/>
          <a:p>
            <a:pPr algn="ctr"/>
            <a:r>
              <a:rPr lang="en-IE" dirty="0"/>
              <a:t>What is Blockchain? – Component Parts</a:t>
            </a:r>
          </a:p>
        </p:txBody>
      </p:sp>
      <p:graphicFrame>
        <p:nvGraphicFramePr>
          <p:cNvPr id="11" name="Content Placeholder 2">
            <a:extLst>
              <a:ext uri="{FF2B5EF4-FFF2-40B4-BE49-F238E27FC236}">
                <a16:creationId xmlns:a16="http://schemas.microsoft.com/office/drawing/2014/main" id="{EB175539-6BCA-3EE7-5015-D694EC4D8F06}"/>
              </a:ext>
            </a:extLst>
          </p:cNvPr>
          <p:cNvGraphicFramePr>
            <a:graphicFrameLocks noGrp="1"/>
          </p:cNvGraphicFramePr>
          <p:nvPr>
            <p:ph idx="1"/>
            <p:extLst>
              <p:ext uri="{D42A27DB-BD31-4B8C-83A1-F6EECF244321}">
                <p14:modId xmlns:p14="http://schemas.microsoft.com/office/powerpoint/2010/main" val="1766645580"/>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220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5E674-0D09-BC3B-015A-3BC211C70CC5}"/>
              </a:ext>
            </a:extLst>
          </p:cNvPr>
          <p:cNvSpPr>
            <a:spLocks noGrp="1"/>
          </p:cNvSpPr>
          <p:nvPr>
            <p:ph type="title"/>
          </p:nvPr>
        </p:nvSpPr>
        <p:spPr/>
        <p:txBody>
          <a:bodyPr/>
          <a:lstStyle/>
          <a:p>
            <a:r>
              <a:rPr lang="en-IE" dirty="0"/>
              <a:t>Exercise – Let’s Create a Wallet!</a:t>
            </a:r>
          </a:p>
        </p:txBody>
      </p:sp>
      <p:sp>
        <p:nvSpPr>
          <p:cNvPr id="3" name="Content Placeholder 2">
            <a:extLst>
              <a:ext uri="{FF2B5EF4-FFF2-40B4-BE49-F238E27FC236}">
                <a16:creationId xmlns:a16="http://schemas.microsoft.com/office/drawing/2014/main" id="{D921FFD4-3E70-51A1-5199-CD088021EAFE}"/>
              </a:ext>
            </a:extLst>
          </p:cNvPr>
          <p:cNvSpPr>
            <a:spLocks noGrp="1"/>
          </p:cNvSpPr>
          <p:nvPr>
            <p:ph idx="1"/>
          </p:nvPr>
        </p:nvSpPr>
        <p:spPr/>
        <p:txBody>
          <a:bodyPr/>
          <a:lstStyle/>
          <a:p>
            <a:r>
              <a:rPr lang="en-IE" dirty="0"/>
              <a:t>Wallet – Key Store – Key Pair – Address - Account</a:t>
            </a:r>
          </a:p>
          <a:p>
            <a:pPr lvl="1"/>
            <a:r>
              <a:rPr lang="en-IE" dirty="0"/>
              <a:t>All subtly different, but often used interchangeably</a:t>
            </a:r>
          </a:p>
          <a:p>
            <a:pPr lvl="1"/>
            <a:r>
              <a:rPr lang="en-IE" dirty="0"/>
              <a:t>Wallet application holds key pairs.  </a:t>
            </a:r>
            <a:r>
              <a:rPr lang="en-IE" dirty="0" err="1"/>
              <a:t>Metamask</a:t>
            </a:r>
            <a:r>
              <a:rPr lang="en-IE" dirty="0"/>
              <a:t> is a popular application for wallet management.  </a:t>
            </a:r>
          </a:p>
          <a:p>
            <a:pPr lvl="1"/>
            <a:r>
              <a:rPr lang="en-IE" dirty="0"/>
              <a:t>Key Pair composed of a public and private part.</a:t>
            </a:r>
          </a:p>
          <a:p>
            <a:pPr lvl="2"/>
            <a:r>
              <a:rPr lang="en-IE" dirty="0"/>
              <a:t>Share your public key with others and is often referred to as your address</a:t>
            </a:r>
          </a:p>
          <a:p>
            <a:pPr lvl="2"/>
            <a:r>
              <a:rPr lang="en-IE" dirty="0"/>
              <a:t>Keep your private key secret and use it to sign transactions</a:t>
            </a:r>
          </a:p>
          <a:p>
            <a:pPr lvl="1"/>
            <a:r>
              <a:rPr lang="en-IE" dirty="0"/>
              <a:t>Key Store is an encrypted, password protected file with your private key</a:t>
            </a:r>
          </a:p>
          <a:p>
            <a:pPr lvl="1"/>
            <a:endParaRPr lang="en-IE" dirty="0"/>
          </a:p>
        </p:txBody>
      </p:sp>
      <p:sp>
        <p:nvSpPr>
          <p:cNvPr id="4" name="Date Placeholder 3">
            <a:extLst>
              <a:ext uri="{FF2B5EF4-FFF2-40B4-BE49-F238E27FC236}">
                <a16:creationId xmlns:a16="http://schemas.microsoft.com/office/drawing/2014/main" id="{CA3C53AD-0EF7-1A07-B3DA-BA558632CA41}"/>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06866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5624-E711-46B5-E405-AD42D63A3F31}"/>
              </a:ext>
            </a:extLst>
          </p:cNvPr>
          <p:cNvSpPr>
            <a:spLocks noGrp="1"/>
          </p:cNvSpPr>
          <p:nvPr>
            <p:ph type="title"/>
          </p:nvPr>
        </p:nvSpPr>
        <p:spPr/>
        <p:txBody>
          <a:bodyPr/>
          <a:lstStyle/>
          <a:p>
            <a:r>
              <a:rPr lang="en-IE" dirty="0"/>
              <a:t>Exercise – Let’s Create a Wallet!</a:t>
            </a:r>
          </a:p>
        </p:txBody>
      </p:sp>
      <p:sp>
        <p:nvSpPr>
          <p:cNvPr id="3" name="Content Placeholder 2">
            <a:extLst>
              <a:ext uri="{FF2B5EF4-FFF2-40B4-BE49-F238E27FC236}">
                <a16:creationId xmlns:a16="http://schemas.microsoft.com/office/drawing/2014/main" id="{28AEB08E-3BED-EE65-24CA-6573A9F4922A}"/>
              </a:ext>
            </a:extLst>
          </p:cNvPr>
          <p:cNvSpPr>
            <a:spLocks noGrp="1"/>
          </p:cNvSpPr>
          <p:nvPr>
            <p:ph idx="1"/>
          </p:nvPr>
        </p:nvSpPr>
        <p:spPr/>
        <p:txBody>
          <a:bodyPr/>
          <a:lstStyle/>
          <a:p>
            <a:pPr marL="342900" indent="-342900">
              <a:buFont typeface="+mj-lt"/>
              <a:buAutoNum type="arabicPeriod"/>
            </a:pPr>
            <a:r>
              <a:rPr lang="en-IE" dirty="0"/>
              <a:t>Install the </a:t>
            </a:r>
            <a:r>
              <a:rPr lang="en-IE" dirty="0" err="1"/>
              <a:t>Metamask</a:t>
            </a:r>
            <a:r>
              <a:rPr lang="en-IE" dirty="0"/>
              <a:t> extension in your browser</a:t>
            </a:r>
          </a:p>
          <a:p>
            <a:pPr marL="342900" indent="-342900">
              <a:buFont typeface="+mj-lt"/>
              <a:buAutoNum type="arabicPeriod"/>
            </a:pPr>
            <a:r>
              <a:rPr lang="en-IE" dirty="0"/>
              <a:t>Create a new keystore in your wallet</a:t>
            </a:r>
          </a:p>
          <a:p>
            <a:pPr marL="342900" indent="-342900">
              <a:buFont typeface="+mj-lt"/>
              <a:buAutoNum type="arabicPeriod"/>
            </a:pPr>
            <a:r>
              <a:rPr lang="en-IE" dirty="0"/>
              <a:t>Connect the wallet application to the </a:t>
            </a:r>
            <a:r>
              <a:rPr lang="en-IE" dirty="0" err="1"/>
              <a:t>Sepolia</a:t>
            </a:r>
            <a:r>
              <a:rPr lang="en-IE" dirty="0"/>
              <a:t> Test network.</a:t>
            </a:r>
          </a:p>
          <a:p>
            <a:pPr marL="342900" indent="-342900">
              <a:buFont typeface="+mj-lt"/>
              <a:buAutoNum type="arabicPeriod"/>
            </a:pPr>
            <a:r>
              <a:rPr lang="en-IE" dirty="0"/>
              <a:t>Top up your wallet with SETH from a </a:t>
            </a:r>
            <a:r>
              <a:rPr lang="en-IE" dirty="0" err="1"/>
              <a:t>Sepolia</a:t>
            </a:r>
            <a:r>
              <a:rPr lang="en-IE" dirty="0"/>
              <a:t> Faucet. </a:t>
            </a:r>
            <a:r>
              <a:rPr lang="en-IE" dirty="0">
                <a:hlinkClick r:id="rId2"/>
              </a:rPr>
              <a:t>https://sepolia-faucet.pk910.de/</a:t>
            </a:r>
            <a:r>
              <a:rPr lang="en-IE" dirty="0"/>
              <a:t> </a:t>
            </a:r>
          </a:p>
          <a:p>
            <a:pPr marL="342900" indent="-342900">
              <a:buFont typeface="+mj-lt"/>
              <a:buAutoNum type="arabicPeriod"/>
            </a:pPr>
            <a:r>
              <a:rPr lang="en-IE" dirty="0"/>
              <a:t>View the transaction on the block explorer:  </a:t>
            </a:r>
            <a:r>
              <a:rPr lang="en-IE" dirty="0">
                <a:hlinkClick r:id="rId3"/>
              </a:rPr>
              <a:t>https://sepolia.etherscan.io</a:t>
            </a:r>
            <a:r>
              <a:rPr lang="en-IE" dirty="0"/>
              <a:t> </a:t>
            </a:r>
          </a:p>
          <a:p>
            <a:pPr marL="342900" indent="-342900">
              <a:buFont typeface="+mj-lt"/>
              <a:buAutoNum type="arabicPeriod"/>
            </a:pPr>
            <a:r>
              <a:rPr lang="en-IE" dirty="0"/>
              <a:t>Export your keystore.</a:t>
            </a:r>
          </a:p>
          <a:p>
            <a:pPr marL="342900" indent="-342900">
              <a:buFont typeface="+mj-lt"/>
              <a:buAutoNum type="arabicPeriod"/>
            </a:pPr>
            <a:r>
              <a:rPr lang="en-IE" dirty="0"/>
              <a:t>Check out the code samples from </a:t>
            </a:r>
            <a:r>
              <a:rPr lang="en-IE" dirty="0" err="1"/>
              <a:t>github</a:t>
            </a:r>
            <a:r>
              <a:rPr lang="en-IE" dirty="0"/>
              <a:t> </a:t>
            </a:r>
            <a:r>
              <a:rPr lang="en-IE" dirty="0">
                <a:hlinkClick r:id="rId4"/>
              </a:rPr>
              <a:t>https://github.com/andylegear/web3examples</a:t>
            </a:r>
            <a:r>
              <a:rPr lang="en-IE" dirty="0"/>
              <a:t> </a:t>
            </a:r>
          </a:p>
          <a:p>
            <a:pPr marL="342900" indent="-342900">
              <a:buFont typeface="+mj-lt"/>
              <a:buAutoNum type="arabicPeriod"/>
            </a:pPr>
            <a:r>
              <a:rPr lang="en-IE" dirty="0"/>
              <a:t>Decode the wallet using the </a:t>
            </a:r>
            <a:r>
              <a:rPr lang="en-IE" dirty="0" err="1"/>
              <a:t>decodeWallet</a:t>
            </a:r>
            <a:r>
              <a:rPr lang="en-IE" dirty="0"/>
              <a:t> sample</a:t>
            </a:r>
          </a:p>
          <a:p>
            <a:endParaRPr lang="en-IE" dirty="0"/>
          </a:p>
        </p:txBody>
      </p:sp>
      <p:sp>
        <p:nvSpPr>
          <p:cNvPr id="4" name="Date Placeholder 3">
            <a:extLst>
              <a:ext uri="{FF2B5EF4-FFF2-40B4-BE49-F238E27FC236}">
                <a16:creationId xmlns:a16="http://schemas.microsoft.com/office/drawing/2014/main" id="{697B49D9-6BAD-170C-1DDA-48CF9C8A058B}"/>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86013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8EE4A-01B5-625F-D55F-C5C5410C9B09}"/>
              </a:ext>
            </a:extLst>
          </p:cNvPr>
          <p:cNvSpPr>
            <a:spLocks noGrp="1"/>
          </p:cNvSpPr>
          <p:nvPr>
            <p:ph type="title"/>
          </p:nvPr>
        </p:nvSpPr>
        <p:spPr/>
        <p:txBody>
          <a:bodyPr/>
          <a:lstStyle/>
          <a:p>
            <a:r>
              <a:rPr lang="en-IE" dirty="0"/>
              <a:t>Exercise – Let’s Create a Wallet!</a:t>
            </a:r>
          </a:p>
        </p:txBody>
      </p:sp>
      <p:sp>
        <p:nvSpPr>
          <p:cNvPr id="3" name="Content Placeholder 2">
            <a:extLst>
              <a:ext uri="{FF2B5EF4-FFF2-40B4-BE49-F238E27FC236}">
                <a16:creationId xmlns:a16="http://schemas.microsoft.com/office/drawing/2014/main" id="{1F0EA40D-F52F-FBA5-965D-A53C3F26F183}"/>
              </a:ext>
            </a:extLst>
          </p:cNvPr>
          <p:cNvSpPr>
            <a:spLocks noGrp="1"/>
          </p:cNvSpPr>
          <p:nvPr>
            <p:ph idx="1"/>
          </p:nvPr>
        </p:nvSpPr>
        <p:spPr/>
        <p:txBody>
          <a:bodyPr/>
          <a:lstStyle/>
          <a:p>
            <a:pPr algn="l"/>
            <a:r>
              <a:rPr lang="en-US" sz="1200" b="0" i="0" dirty="0">
                <a:solidFill>
                  <a:srgbClr val="000000"/>
                </a:solidFill>
                <a:effectLst/>
                <a:latin typeface="Arial" panose="020B0604020202020204" pitchFamily="34" charset="0"/>
              </a:rPr>
              <a:t>This JSON represents an Ethereum wallet in the Keystore format. Here's a breakdown of each part:</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"version"</a:t>
            </a:r>
            <a:r>
              <a:rPr lang="en-US" sz="1200" b="0" i="0" dirty="0">
                <a:solidFill>
                  <a:srgbClr val="000000"/>
                </a:solidFill>
                <a:effectLst/>
                <a:latin typeface="Arial" panose="020B0604020202020204" pitchFamily="34" charset="0"/>
              </a:rPr>
              <a:t>: The version of the Keystore format. In this case, it's version 3.</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"id"</a:t>
            </a:r>
            <a:r>
              <a:rPr lang="en-US" sz="1200" b="0" i="0" dirty="0">
                <a:solidFill>
                  <a:srgbClr val="000000"/>
                </a:solidFill>
                <a:effectLst/>
                <a:latin typeface="Arial" panose="020B0604020202020204" pitchFamily="34" charset="0"/>
              </a:rPr>
              <a:t>: A unique identifier for the wallet. This is usually a UUID.</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"address"</a:t>
            </a:r>
            <a:r>
              <a:rPr lang="en-US" sz="1200" b="0" i="0" dirty="0">
                <a:solidFill>
                  <a:srgbClr val="000000"/>
                </a:solidFill>
                <a:effectLst/>
                <a:latin typeface="Arial" panose="020B0604020202020204" pitchFamily="34" charset="0"/>
              </a:rPr>
              <a:t>: The Ethereum address of the wallet. This is derived from the public key.</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"crypto"</a:t>
            </a:r>
            <a:r>
              <a:rPr lang="en-US" sz="1200" b="0" i="0" dirty="0">
                <a:solidFill>
                  <a:srgbClr val="000000"/>
                </a:solidFill>
                <a:effectLst/>
                <a:latin typeface="Arial" panose="020B0604020202020204" pitchFamily="34" charset="0"/>
              </a:rPr>
              <a:t>: This object contains the encrypted private key and the details about the encryption.</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"ciphertext"</a:t>
            </a:r>
            <a:r>
              <a:rPr lang="en-US" sz="1200" b="0" i="0" dirty="0">
                <a:solidFill>
                  <a:srgbClr val="000000"/>
                </a:solidFill>
                <a:effectLst/>
                <a:latin typeface="Arial" panose="020B0604020202020204" pitchFamily="34" charset="0"/>
              </a:rPr>
              <a:t>: The encrypted private key.</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a:t>
            </a:r>
            <a:r>
              <a:rPr lang="en-US" sz="1200" b="1" i="0" dirty="0" err="1">
                <a:solidFill>
                  <a:srgbClr val="000000"/>
                </a:solidFill>
                <a:effectLst/>
                <a:latin typeface="Arial" panose="020B0604020202020204" pitchFamily="34" charset="0"/>
              </a:rPr>
              <a:t>cipherparams</a:t>
            </a:r>
            <a:r>
              <a:rPr lang="en-US" sz="1200" b="1" i="0" dirty="0">
                <a:solidFill>
                  <a:srgbClr val="000000"/>
                </a:solidFill>
                <a:effectLst/>
                <a:latin typeface="Arial" panose="020B0604020202020204" pitchFamily="34" charset="0"/>
              </a:rPr>
              <a:t>"</a:t>
            </a:r>
            <a:r>
              <a:rPr lang="en-US" sz="1200" b="0" i="0" dirty="0">
                <a:solidFill>
                  <a:srgbClr val="000000"/>
                </a:solidFill>
                <a:effectLst/>
                <a:latin typeface="Arial" panose="020B0604020202020204" pitchFamily="34" charset="0"/>
              </a:rPr>
              <a:t>: The parameters used for the cipher. In this case, it includes the initialization vector ("iv") used for the AES-128-CTR cipher.</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"cipher"</a:t>
            </a:r>
            <a:r>
              <a:rPr lang="en-US" sz="1200" b="0" i="0" dirty="0">
                <a:solidFill>
                  <a:srgbClr val="000000"/>
                </a:solidFill>
                <a:effectLst/>
                <a:latin typeface="Arial" panose="020B0604020202020204" pitchFamily="34" charset="0"/>
              </a:rPr>
              <a:t>: The name of the cipher algorithm used to encrypt the private key. In this case, it's AES-128-CTR.</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a:t>
            </a:r>
            <a:r>
              <a:rPr lang="en-US" sz="1200" b="1" i="0" dirty="0" err="1">
                <a:solidFill>
                  <a:srgbClr val="000000"/>
                </a:solidFill>
                <a:effectLst/>
                <a:latin typeface="Arial" panose="020B0604020202020204" pitchFamily="34" charset="0"/>
              </a:rPr>
              <a:t>kdf</a:t>
            </a:r>
            <a:r>
              <a:rPr lang="en-US" sz="1200" b="1" i="0" dirty="0">
                <a:solidFill>
                  <a:srgbClr val="000000"/>
                </a:solidFill>
                <a:effectLst/>
                <a:latin typeface="Arial" panose="020B0604020202020204" pitchFamily="34" charset="0"/>
              </a:rPr>
              <a:t>"</a:t>
            </a:r>
            <a:r>
              <a:rPr lang="en-US" sz="1200" b="0" i="0" dirty="0">
                <a:solidFill>
                  <a:srgbClr val="000000"/>
                </a:solidFill>
                <a:effectLst/>
                <a:latin typeface="Arial" panose="020B0604020202020204" pitchFamily="34" charset="0"/>
              </a:rPr>
              <a:t>: The key derivation function used to derive a symmetric key from the password. In this case, it's </a:t>
            </a:r>
            <a:r>
              <a:rPr lang="en-US" sz="1200" b="0" i="0" dirty="0" err="1">
                <a:solidFill>
                  <a:srgbClr val="000000"/>
                </a:solidFill>
                <a:effectLst/>
                <a:latin typeface="Arial" panose="020B0604020202020204" pitchFamily="34" charset="0"/>
              </a:rPr>
              <a:t>scrypt</a:t>
            </a:r>
            <a:r>
              <a:rPr lang="en-US" sz="1200" b="0" i="0" dirty="0">
                <a:solidFill>
                  <a:srgbClr val="000000"/>
                </a:solidFill>
                <a:effectLst/>
                <a:latin typeface="Arial" panose="020B0604020202020204" pitchFamily="34" charset="0"/>
              </a:rPr>
              <a:t>.</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a:t>
            </a:r>
            <a:r>
              <a:rPr lang="en-US" sz="1200" b="1" i="0" dirty="0" err="1">
                <a:solidFill>
                  <a:srgbClr val="000000"/>
                </a:solidFill>
                <a:effectLst/>
                <a:latin typeface="Arial" panose="020B0604020202020204" pitchFamily="34" charset="0"/>
              </a:rPr>
              <a:t>kdfparams</a:t>
            </a:r>
            <a:r>
              <a:rPr lang="en-US" sz="1200" b="1" i="0" dirty="0">
                <a:solidFill>
                  <a:srgbClr val="000000"/>
                </a:solidFill>
                <a:effectLst/>
                <a:latin typeface="Arial" panose="020B0604020202020204" pitchFamily="34" charset="0"/>
              </a:rPr>
              <a:t>"</a:t>
            </a:r>
            <a:r>
              <a:rPr lang="en-US" sz="1200" b="0" i="0" dirty="0">
                <a:solidFill>
                  <a:srgbClr val="000000"/>
                </a:solidFill>
                <a:effectLst/>
                <a:latin typeface="Arial" panose="020B0604020202020204" pitchFamily="34" charset="0"/>
              </a:rPr>
              <a:t>: The parameters used for the key derivation function. It includes the length of the derived key ("</a:t>
            </a:r>
            <a:r>
              <a:rPr lang="en-US" sz="1200" b="0" i="0" dirty="0" err="1">
                <a:solidFill>
                  <a:srgbClr val="000000"/>
                </a:solidFill>
                <a:effectLst/>
                <a:latin typeface="Arial" panose="020B0604020202020204" pitchFamily="34" charset="0"/>
              </a:rPr>
              <a:t>dklen</a:t>
            </a:r>
            <a:r>
              <a:rPr lang="en-US" sz="1200" b="0" i="0" dirty="0">
                <a:solidFill>
                  <a:srgbClr val="000000"/>
                </a:solidFill>
                <a:effectLst/>
                <a:latin typeface="Arial" panose="020B0604020202020204" pitchFamily="34" charset="0"/>
              </a:rPr>
              <a:t>"), the salt used for key derivation ("salt"), and parameters specific to the </a:t>
            </a:r>
            <a:r>
              <a:rPr lang="en-US" sz="1200" b="0" i="0" dirty="0" err="1">
                <a:solidFill>
                  <a:srgbClr val="000000"/>
                </a:solidFill>
                <a:effectLst/>
                <a:latin typeface="Arial" panose="020B0604020202020204" pitchFamily="34" charset="0"/>
              </a:rPr>
              <a:t>scrypt</a:t>
            </a:r>
            <a:r>
              <a:rPr lang="en-US" sz="1200" b="0" i="0" dirty="0">
                <a:solidFill>
                  <a:srgbClr val="000000"/>
                </a:solidFill>
                <a:effectLst/>
                <a:latin typeface="Arial" panose="020B0604020202020204" pitchFamily="34" charset="0"/>
              </a:rPr>
              <a:t> function ("n", "r", "p").</a:t>
            </a:r>
          </a:p>
          <a:p>
            <a:pPr algn="l">
              <a:buFont typeface="Arial" panose="020B0604020202020204" pitchFamily="34" charset="0"/>
              <a:buChar char="•"/>
            </a:pPr>
            <a:r>
              <a:rPr lang="en-US" sz="1200" b="1" i="0" dirty="0">
                <a:solidFill>
                  <a:srgbClr val="000000"/>
                </a:solidFill>
                <a:effectLst/>
                <a:latin typeface="Arial" panose="020B0604020202020204" pitchFamily="34" charset="0"/>
              </a:rPr>
              <a:t>"mac"</a:t>
            </a:r>
            <a:r>
              <a:rPr lang="en-US" sz="1200" b="0" i="0" dirty="0">
                <a:solidFill>
                  <a:srgbClr val="000000"/>
                </a:solidFill>
                <a:effectLst/>
                <a:latin typeface="Arial" panose="020B0604020202020204" pitchFamily="34" charset="0"/>
              </a:rPr>
              <a:t>: A message authentication code that verifies the password entered by the user. It's generated from the derived key and the ciphertext.</a:t>
            </a:r>
          </a:p>
          <a:p>
            <a:pPr algn="l"/>
            <a:r>
              <a:rPr lang="en-US" sz="1200" b="0" i="0" dirty="0">
                <a:solidFill>
                  <a:srgbClr val="000000"/>
                </a:solidFill>
                <a:effectLst/>
                <a:latin typeface="Arial" panose="020B0604020202020204" pitchFamily="34" charset="0"/>
              </a:rPr>
              <a:t>This format allows the private key of an Ethereum wallet to be securely stored and retrieved using a password.</a:t>
            </a:r>
          </a:p>
          <a:p>
            <a:endParaRPr lang="en-IE" sz="1200" dirty="0"/>
          </a:p>
        </p:txBody>
      </p:sp>
      <p:sp>
        <p:nvSpPr>
          <p:cNvPr id="4" name="Date Placeholder 3">
            <a:extLst>
              <a:ext uri="{FF2B5EF4-FFF2-40B4-BE49-F238E27FC236}">
                <a16:creationId xmlns:a16="http://schemas.microsoft.com/office/drawing/2014/main" id="{0F96E489-31B3-5D40-9A11-611787833E4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3988280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1833-F5BC-ABB5-A3DD-F5F71959E701}"/>
              </a:ext>
            </a:extLst>
          </p:cNvPr>
          <p:cNvSpPr>
            <a:spLocks noGrp="1"/>
          </p:cNvSpPr>
          <p:nvPr>
            <p:ph type="title"/>
          </p:nvPr>
        </p:nvSpPr>
        <p:spPr/>
        <p:txBody>
          <a:bodyPr/>
          <a:lstStyle/>
          <a:p>
            <a:r>
              <a:rPr lang="en-IE" dirty="0"/>
              <a:t>Project Brief</a:t>
            </a:r>
          </a:p>
        </p:txBody>
      </p:sp>
      <p:sp>
        <p:nvSpPr>
          <p:cNvPr id="3" name="Content Placeholder 2">
            <a:extLst>
              <a:ext uri="{FF2B5EF4-FFF2-40B4-BE49-F238E27FC236}">
                <a16:creationId xmlns:a16="http://schemas.microsoft.com/office/drawing/2014/main" id="{4094F036-DA38-594A-C768-2A651BFF0AE0}"/>
              </a:ext>
            </a:extLst>
          </p:cNvPr>
          <p:cNvSpPr>
            <a:spLocks noGrp="1"/>
          </p:cNvSpPr>
          <p:nvPr>
            <p:ph idx="1"/>
          </p:nvPr>
        </p:nvSpPr>
        <p:spPr/>
        <p:txBody>
          <a:bodyPr/>
          <a:lstStyle/>
          <a:p>
            <a:pPr marL="0" indent="0">
              <a:lnSpc>
                <a:spcPct val="107000"/>
              </a:lnSpc>
              <a:spcAft>
                <a:spcPts val="800"/>
              </a:spcAft>
              <a:buNone/>
            </a:pPr>
            <a:r>
              <a:rPr lang="en-IE" sz="1400" b="1" kern="100" dirty="0">
                <a:solidFill>
                  <a:srgbClr val="2F5496"/>
                </a:solidFill>
                <a:effectLst/>
                <a:latin typeface="+mn-lt"/>
                <a:ea typeface="Times New Roman" panose="02020603050405020304" pitchFamily="18" charset="0"/>
                <a:cs typeface="Times New Roman" panose="02020603050405020304" pitchFamily="18" charset="0"/>
              </a:rPr>
              <a:t>Summary</a:t>
            </a:r>
            <a:endParaRPr lang="en-IE" sz="1600" b="1" kern="100" dirty="0">
              <a:solidFill>
                <a:srgbClr val="2F5496"/>
              </a:solidFill>
              <a:latin typeface="+mn-lt"/>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en-IE" sz="1000" kern="100" dirty="0">
                <a:effectLst/>
                <a:latin typeface="+mn-lt"/>
                <a:ea typeface="Calibri" panose="020F0502020204030204" pitchFamily="34" charset="0"/>
                <a:cs typeface="Times New Roman" panose="02020603050405020304" pitchFamily="18" charset="0"/>
              </a:rPr>
              <a:t>Create a Web3 Distributed Application (</a:t>
            </a:r>
            <a:r>
              <a:rPr lang="en-IE" sz="1000" kern="100" dirty="0" err="1">
                <a:effectLst/>
                <a:latin typeface="+mn-lt"/>
                <a:ea typeface="Calibri" panose="020F0502020204030204" pitchFamily="34" charset="0"/>
                <a:cs typeface="Times New Roman" panose="02020603050405020304" pitchFamily="18" charset="0"/>
              </a:rPr>
              <a:t>DApp</a:t>
            </a:r>
            <a:r>
              <a:rPr lang="en-IE" sz="1000" kern="100" dirty="0">
                <a:effectLst/>
                <a:latin typeface="+mn-lt"/>
                <a:ea typeface="Calibri" panose="020F0502020204030204" pitchFamily="34" charset="0"/>
                <a:cs typeface="Times New Roman" panose="02020603050405020304" pitchFamily="18" charset="0"/>
              </a:rPr>
              <a:t>) that implements simple ticketing system.  You should use the Ethereum </a:t>
            </a:r>
            <a:r>
              <a:rPr lang="en-IE" sz="1000" kern="100" dirty="0" err="1">
                <a:effectLst/>
                <a:latin typeface="+mn-lt"/>
                <a:ea typeface="Calibri" panose="020F0502020204030204" pitchFamily="34" charset="0"/>
                <a:cs typeface="Times New Roman" panose="02020603050405020304" pitchFamily="18" charset="0"/>
              </a:rPr>
              <a:t>Sepolia</a:t>
            </a:r>
            <a:r>
              <a:rPr lang="en-IE" sz="1000" kern="100" dirty="0">
                <a:effectLst/>
                <a:latin typeface="+mn-lt"/>
                <a:ea typeface="Calibri" panose="020F0502020204030204" pitchFamily="34" charset="0"/>
                <a:cs typeface="Times New Roman" panose="02020603050405020304" pitchFamily="18" charset="0"/>
              </a:rPr>
              <a:t> </a:t>
            </a:r>
            <a:r>
              <a:rPr lang="en-IE" sz="1000" kern="100" dirty="0" err="1">
                <a:effectLst/>
                <a:latin typeface="+mn-lt"/>
                <a:ea typeface="Calibri" panose="020F0502020204030204" pitchFamily="34" charset="0"/>
                <a:cs typeface="Times New Roman" panose="02020603050405020304" pitchFamily="18" charset="0"/>
              </a:rPr>
              <a:t>Testnet</a:t>
            </a:r>
            <a:r>
              <a:rPr lang="en-IE" sz="1000" kern="100" dirty="0">
                <a:effectLst/>
                <a:latin typeface="+mn-lt"/>
                <a:ea typeface="Calibri" panose="020F0502020204030204" pitchFamily="34" charset="0"/>
                <a:cs typeface="Times New Roman" panose="02020603050405020304" pitchFamily="18" charset="0"/>
              </a:rPr>
              <a:t> as you blockchain for Solidity smart contract deployments,  and HTML, CSS and </a:t>
            </a:r>
            <a:r>
              <a:rPr lang="en-IE" sz="1000" kern="100" dirty="0" err="1">
                <a:effectLst/>
                <a:latin typeface="+mn-lt"/>
                <a:ea typeface="Calibri" panose="020F0502020204030204" pitchFamily="34" charset="0"/>
                <a:cs typeface="Times New Roman" panose="02020603050405020304" pitchFamily="18" charset="0"/>
              </a:rPr>
              <a:t>Javascript</a:t>
            </a:r>
            <a:r>
              <a:rPr lang="en-IE" sz="1000" kern="100" dirty="0">
                <a:effectLst/>
                <a:latin typeface="+mn-lt"/>
                <a:ea typeface="Calibri" panose="020F0502020204030204" pitchFamily="34" charset="0"/>
                <a:cs typeface="Times New Roman" panose="02020603050405020304" pitchFamily="18" charset="0"/>
              </a:rPr>
              <a:t> for your front end.  You are free to use any development environments that you are comfortable with, however examples in this module will be demonstrated using Visual Studio Code and the Online Remix Solidity compiler and deployment tool.</a:t>
            </a:r>
            <a:endParaRPr lang="en-IE" sz="1100" kern="100" dirty="0">
              <a:effectLst/>
              <a:latin typeface="+mn-lt"/>
              <a:ea typeface="Calibri" panose="020F0502020204030204" pitchFamily="34" charset="0"/>
              <a:cs typeface="Times New Roman" panose="02020603050405020304" pitchFamily="18" charset="0"/>
            </a:endParaRPr>
          </a:p>
          <a:p>
            <a:pPr marL="0" indent="0">
              <a:lnSpc>
                <a:spcPct val="107000"/>
              </a:lnSpc>
              <a:spcBef>
                <a:spcPts val="800"/>
              </a:spcBef>
              <a:spcAft>
                <a:spcPts val="400"/>
              </a:spcAft>
              <a:buNone/>
            </a:pPr>
            <a:r>
              <a:rPr lang="en-IE" sz="1400" b="1" kern="100" dirty="0">
                <a:solidFill>
                  <a:srgbClr val="2F5496"/>
                </a:solidFill>
                <a:effectLst/>
                <a:latin typeface="+mn-lt"/>
                <a:ea typeface="Times New Roman" panose="02020603050405020304" pitchFamily="18" charset="0"/>
                <a:cs typeface="Times New Roman" panose="02020603050405020304" pitchFamily="18" charset="0"/>
              </a:rPr>
              <a:t>Requirements</a:t>
            </a:r>
            <a:endParaRPr lang="en-IE" sz="1600" b="1" kern="100" dirty="0">
              <a:solidFill>
                <a:srgbClr val="2F5496"/>
              </a:solidFill>
              <a:effectLst/>
              <a:latin typeface="+mn-lt"/>
              <a:ea typeface="Times New Roman" panose="02020603050405020304" pitchFamily="18" charset="0"/>
              <a:cs typeface="Times New Roman" panose="02020603050405020304" pitchFamily="18" charset="0"/>
            </a:endParaRPr>
          </a:p>
          <a:p>
            <a:pPr marL="0" lvl="0" indent="0">
              <a:lnSpc>
                <a:spcPct val="107000"/>
              </a:lnSpc>
              <a:buNone/>
            </a:pPr>
            <a:r>
              <a:rPr lang="en-IE" sz="1000" kern="100" dirty="0">
                <a:effectLst/>
                <a:latin typeface="+mn-lt"/>
                <a:ea typeface="Calibri" panose="020F0502020204030204" pitchFamily="34" charset="0"/>
                <a:cs typeface="Times New Roman" panose="02020603050405020304" pitchFamily="18" charset="0"/>
              </a:rPr>
              <a:t>Front End:</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Page allowing a user to create a wallet.</a:t>
            </a:r>
            <a:endParaRPr lang="en-IE" sz="1100" kern="100" dirty="0">
              <a:effectLst/>
              <a:latin typeface="+mn-lt"/>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IE" sz="1000" kern="100" dirty="0">
                <a:effectLst/>
                <a:latin typeface="+mn-lt"/>
                <a:ea typeface="Calibri" panose="020F0502020204030204" pitchFamily="34" charset="0"/>
                <a:cs typeface="Times New Roman" panose="02020603050405020304" pitchFamily="18" charset="0"/>
              </a:rPr>
              <a:t>Should provide the ability to download the created wallet.</a:t>
            </a:r>
            <a:endParaRPr lang="en-IE" sz="1100" kern="100" dirty="0">
              <a:effectLst/>
              <a:latin typeface="+mn-lt"/>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IE" sz="1000" kern="100" dirty="0">
                <a:effectLst/>
                <a:latin typeface="+mn-lt"/>
                <a:ea typeface="Calibri" panose="020F0502020204030204" pitchFamily="34" charset="0"/>
                <a:cs typeface="Times New Roman" panose="02020603050405020304" pitchFamily="18" charset="0"/>
              </a:rPr>
              <a:t>Should display wallet details once created.</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Page allowing a user to check their current crypto and ticket token balance.</a:t>
            </a:r>
            <a:endParaRPr lang="en-IE" sz="1100" kern="100" dirty="0">
              <a:effectLst/>
              <a:latin typeface="+mn-lt"/>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IE" sz="1000" kern="100" dirty="0">
                <a:effectLst/>
                <a:latin typeface="+mn-lt"/>
                <a:ea typeface="Calibri" panose="020F0502020204030204" pitchFamily="34" charset="0"/>
                <a:cs typeface="Times New Roman" panose="02020603050405020304" pitchFamily="18" charset="0"/>
              </a:rPr>
              <a:t>To be used by the following actors:</a:t>
            </a:r>
            <a:endParaRPr lang="en-IE" sz="1100" kern="100" dirty="0">
              <a:effectLst/>
              <a:latin typeface="+mn-lt"/>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IE" sz="1000" kern="100" dirty="0">
                <a:effectLst/>
                <a:latin typeface="+mn-lt"/>
                <a:ea typeface="Calibri" panose="020F0502020204030204" pitchFamily="34" charset="0"/>
                <a:cs typeface="Times New Roman" panose="02020603050405020304" pitchFamily="18" charset="0"/>
              </a:rPr>
              <a:t>Person attending the event so that they can confirm their purchase.</a:t>
            </a:r>
            <a:endParaRPr lang="en-IE" sz="1100" kern="100" dirty="0">
              <a:effectLst/>
              <a:latin typeface="+mn-lt"/>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IE" sz="1000" kern="100" dirty="0">
                <a:effectLst/>
                <a:latin typeface="+mn-lt"/>
                <a:ea typeface="Calibri" panose="020F0502020204030204" pitchFamily="34" charset="0"/>
                <a:cs typeface="Times New Roman" panose="02020603050405020304" pitchFamily="18" charset="0"/>
              </a:rPr>
              <a:t>Doorman, so they can confirm a wallet is the holder of the ticket.</a:t>
            </a:r>
            <a:endParaRPr lang="en-IE" sz="1100" kern="100" dirty="0">
              <a:effectLst/>
              <a:latin typeface="+mn-lt"/>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IE" sz="1000" kern="100" dirty="0">
                <a:effectLst/>
                <a:latin typeface="+mn-lt"/>
                <a:ea typeface="Calibri" panose="020F0502020204030204" pitchFamily="34" charset="0"/>
                <a:cs typeface="Times New Roman" panose="02020603050405020304" pitchFamily="18" charset="0"/>
              </a:rPr>
              <a:t>Venue, so they can check on distribution of tickets</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Page allowing a user to buy a ticket (token).</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Page allowing a user to transfer a ticket back to the vendor.</a:t>
            </a:r>
            <a:endParaRPr lang="en-IE" sz="1100" kern="100" dirty="0">
              <a:effectLst/>
              <a:latin typeface="+mn-lt"/>
              <a:ea typeface="Calibri" panose="020F0502020204030204" pitchFamily="34" charset="0"/>
              <a:cs typeface="Times New Roman" panose="02020603050405020304" pitchFamily="18" charset="0"/>
            </a:endParaRPr>
          </a:p>
          <a:p>
            <a:pPr marL="0" indent="0">
              <a:buNone/>
            </a:pPr>
            <a:endParaRPr lang="en-IE" dirty="0">
              <a:latin typeface="+mn-lt"/>
            </a:endParaRPr>
          </a:p>
        </p:txBody>
      </p:sp>
      <p:sp>
        <p:nvSpPr>
          <p:cNvPr id="4" name="Date Placeholder 3">
            <a:extLst>
              <a:ext uri="{FF2B5EF4-FFF2-40B4-BE49-F238E27FC236}">
                <a16:creationId xmlns:a16="http://schemas.microsoft.com/office/drawing/2014/main" id="{7F879622-027C-EFCD-7F8C-A2E1152E9352}"/>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2687093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72C5-AF2E-518B-6997-CABB44E76852}"/>
              </a:ext>
            </a:extLst>
          </p:cNvPr>
          <p:cNvSpPr>
            <a:spLocks noGrp="1"/>
          </p:cNvSpPr>
          <p:nvPr>
            <p:ph type="title"/>
          </p:nvPr>
        </p:nvSpPr>
        <p:spPr/>
        <p:txBody>
          <a:bodyPr/>
          <a:lstStyle/>
          <a:p>
            <a:r>
              <a:rPr lang="en-IE" dirty="0"/>
              <a:t>Project Brief</a:t>
            </a:r>
          </a:p>
        </p:txBody>
      </p:sp>
      <p:sp>
        <p:nvSpPr>
          <p:cNvPr id="3" name="Content Placeholder 2">
            <a:extLst>
              <a:ext uri="{FF2B5EF4-FFF2-40B4-BE49-F238E27FC236}">
                <a16:creationId xmlns:a16="http://schemas.microsoft.com/office/drawing/2014/main" id="{A01ED800-B6E1-B09C-9540-BEC2C7FB4C31}"/>
              </a:ext>
            </a:extLst>
          </p:cNvPr>
          <p:cNvSpPr>
            <a:spLocks noGrp="1"/>
          </p:cNvSpPr>
          <p:nvPr>
            <p:ph idx="1"/>
          </p:nvPr>
        </p:nvSpPr>
        <p:spPr>
          <a:xfrm>
            <a:off x="647937" y="1628354"/>
            <a:ext cx="10515600" cy="3615362"/>
          </a:xfrm>
        </p:spPr>
        <p:txBody>
          <a:bodyPr/>
          <a:lstStyle/>
          <a:p>
            <a:pPr marL="0" lvl="0" indent="0">
              <a:lnSpc>
                <a:spcPct val="107000"/>
              </a:lnSpc>
              <a:buNone/>
            </a:pPr>
            <a:r>
              <a:rPr lang="en-IE" sz="1000" kern="100" dirty="0">
                <a:effectLst/>
                <a:latin typeface="+mn-lt"/>
                <a:ea typeface="Calibri" panose="020F0502020204030204" pitchFamily="34" charset="0"/>
                <a:cs typeface="Times New Roman" panose="02020603050405020304" pitchFamily="18" charset="0"/>
              </a:rPr>
              <a:t>Blockchain Backend:</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Smart contract implementing the ERC-20 standard and extended to allow tickets to be purchased using the native cryptocurrency of </a:t>
            </a:r>
            <a:r>
              <a:rPr lang="en-IE" sz="1000" kern="100" dirty="0" err="1">
                <a:effectLst/>
                <a:latin typeface="+mn-lt"/>
                <a:ea typeface="Calibri" panose="020F0502020204030204" pitchFamily="34" charset="0"/>
                <a:cs typeface="Times New Roman" panose="02020603050405020304" pitchFamily="18" charset="0"/>
              </a:rPr>
              <a:t>Sepolia</a:t>
            </a:r>
            <a:r>
              <a:rPr lang="en-IE" sz="1000" kern="100" dirty="0">
                <a:effectLst/>
                <a:latin typeface="+mn-lt"/>
                <a:ea typeface="Calibri" panose="020F0502020204030204" pitchFamily="34" charset="0"/>
                <a:cs typeface="Times New Roman" panose="02020603050405020304" pitchFamily="18" charset="0"/>
              </a:rPr>
              <a:t> (SETH)</a:t>
            </a:r>
            <a:endParaRPr lang="en-IE" sz="1100" kern="100" dirty="0">
              <a:effectLst/>
              <a:latin typeface="+mn-lt"/>
              <a:ea typeface="Calibri" panose="020F0502020204030204" pitchFamily="34" charset="0"/>
              <a:cs typeface="Times New Roman" panose="02020603050405020304" pitchFamily="18" charset="0"/>
            </a:endParaRPr>
          </a:p>
          <a:p>
            <a:pPr marL="0" lvl="0" indent="0">
              <a:lnSpc>
                <a:spcPct val="107000"/>
              </a:lnSpc>
              <a:buNone/>
            </a:pPr>
            <a:r>
              <a:rPr lang="en-IE" sz="1000" kern="100" dirty="0">
                <a:effectLst/>
                <a:latin typeface="+mn-lt"/>
                <a:ea typeface="Calibri" panose="020F0502020204030204" pitchFamily="34" charset="0"/>
                <a:cs typeface="Times New Roman" panose="02020603050405020304" pitchFamily="18" charset="0"/>
              </a:rPr>
              <a:t>Project should be submitted as a zipped solution </a:t>
            </a:r>
            <a:endParaRPr lang="en-IE" sz="1100" kern="100" dirty="0">
              <a:effectLst/>
              <a:latin typeface="+mn-lt"/>
              <a:ea typeface="Calibri" panose="020F0502020204030204" pitchFamily="34" charset="0"/>
              <a:cs typeface="Times New Roman" panose="02020603050405020304" pitchFamily="18" charset="0"/>
            </a:endParaRPr>
          </a:p>
          <a:p>
            <a:pPr marL="0" lvl="0" indent="0">
              <a:lnSpc>
                <a:spcPct val="107000"/>
              </a:lnSpc>
              <a:buNone/>
            </a:pPr>
            <a:r>
              <a:rPr lang="en-IE" sz="1000" kern="100" dirty="0">
                <a:effectLst/>
                <a:latin typeface="+mn-lt"/>
                <a:ea typeface="Calibri" panose="020F0502020204030204" pitchFamily="34" charset="0"/>
                <a:cs typeface="Times New Roman" panose="02020603050405020304" pitchFamily="18" charset="0"/>
              </a:rPr>
              <a:t>The project should be accompanied by a report detailing the following:</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Code overview.</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Design description.</a:t>
            </a:r>
            <a:endParaRPr lang="en-IE" sz="1100" kern="100" dirty="0">
              <a:effectLst/>
              <a:latin typeface="+mn-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IE" sz="1000" kern="100" dirty="0">
                <a:effectLst/>
                <a:latin typeface="+mn-lt"/>
                <a:ea typeface="Calibri" panose="020F0502020204030204" pitchFamily="34" charset="0"/>
                <a:cs typeface="Times New Roman" panose="02020603050405020304" pitchFamily="18" charset="0"/>
              </a:rPr>
              <a:t>Links to transactions on </a:t>
            </a:r>
            <a:r>
              <a:rPr lang="en-IE" sz="1000" kern="100" dirty="0" err="1">
                <a:effectLst/>
                <a:latin typeface="+mn-lt"/>
                <a:ea typeface="Calibri" panose="020F0502020204030204" pitchFamily="34" charset="0"/>
                <a:cs typeface="Times New Roman" panose="02020603050405020304" pitchFamily="18" charset="0"/>
              </a:rPr>
              <a:t>Sepolia’s</a:t>
            </a:r>
            <a:r>
              <a:rPr lang="en-IE" sz="1000" kern="100" dirty="0">
                <a:effectLst/>
                <a:latin typeface="+mn-lt"/>
                <a:ea typeface="Calibri" panose="020F0502020204030204" pitchFamily="34" charset="0"/>
                <a:cs typeface="Times New Roman" panose="02020603050405020304" pitchFamily="18" charset="0"/>
              </a:rPr>
              <a:t> blockchain explorer showing:</a:t>
            </a:r>
            <a:endParaRPr lang="en-IE" sz="1100" kern="100" dirty="0">
              <a:effectLst/>
              <a:latin typeface="+mn-lt"/>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IE" sz="1000" kern="100" dirty="0">
                <a:effectLst/>
                <a:latin typeface="+mn-lt"/>
                <a:ea typeface="Calibri" panose="020F0502020204030204" pitchFamily="34" charset="0"/>
                <a:cs typeface="Times New Roman" panose="02020603050405020304" pitchFamily="18" charset="0"/>
              </a:rPr>
              <a:t>A successful deployment of your contract</a:t>
            </a:r>
            <a:endParaRPr lang="en-IE" sz="1100" kern="100" dirty="0">
              <a:effectLst/>
              <a:latin typeface="+mn-lt"/>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IE" sz="1000" kern="100" dirty="0">
                <a:effectLst/>
                <a:latin typeface="+mn-lt"/>
                <a:ea typeface="Calibri" panose="020F0502020204030204" pitchFamily="34" charset="0"/>
                <a:cs typeface="Times New Roman" panose="02020603050405020304" pitchFamily="18" charset="0"/>
              </a:rPr>
              <a:t>A successful execution of your contract to buy a token</a:t>
            </a:r>
            <a:endParaRPr lang="en-IE" sz="1100" kern="100" dirty="0">
              <a:effectLst/>
              <a:latin typeface="+mn-lt"/>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IE" sz="1000" kern="100" dirty="0">
                <a:effectLst/>
                <a:latin typeface="+mn-lt"/>
                <a:ea typeface="Calibri" panose="020F0502020204030204" pitchFamily="34" charset="0"/>
                <a:cs typeface="Times New Roman" panose="02020603050405020304" pitchFamily="18" charset="0"/>
              </a:rPr>
              <a:t>A successful topping up of separate wallets for:</a:t>
            </a:r>
            <a:endParaRPr lang="en-IE" sz="1100" kern="100" dirty="0">
              <a:effectLst/>
              <a:latin typeface="+mn-lt"/>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IE" sz="1000" kern="100" dirty="0">
                <a:effectLst/>
                <a:latin typeface="+mn-lt"/>
                <a:ea typeface="Calibri" panose="020F0502020204030204" pitchFamily="34" charset="0"/>
                <a:cs typeface="Times New Roman" panose="02020603050405020304" pitchFamily="18" charset="0"/>
              </a:rPr>
              <a:t>Contract creator</a:t>
            </a:r>
            <a:endParaRPr lang="en-IE" sz="1100" kern="100" dirty="0">
              <a:effectLst/>
              <a:latin typeface="+mn-lt"/>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IE" sz="1000" kern="100" dirty="0">
                <a:effectLst/>
                <a:latin typeface="+mn-lt"/>
                <a:ea typeface="Calibri" panose="020F0502020204030204" pitchFamily="34" charset="0"/>
                <a:cs typeface="Times New Roman" panose="02020603050405020304" pitchFamily="18" charset="0"/>
              </a:rPr>
              <a:t>Ticket Purchaser</a:t>
            </a:r>
            <a:endParaRPr lang="en-IE" sz="1100" kern="100" dirty="0">
              <a:effectLst/>
              <a:latin typeface="+mn-lt"/>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IE" sz="1000" kern="100" dirty="0">
                <a:effectLst/>
                <a:latin typeface="+mn-lt"/>
                <a:ea typeface="Calibri" panose="020F0502020204030204" pitchFamily="34" charset="0"/>
                <a:cs typeface="Times New Roman" panose="02020603050405020304" pitchFamily="18" charset="0"/>
              </a:rPr>
              <a:t>Vendor / Doorman</a:t>
            </a:r>
            <a:endParaRPr lang="en-IE" dirty="0"/>
          </a:p>
        </p:txBody>
      </p:sp>
      <p:sp>
        <p:nvSpPr>
          <p:cNvPr id="4" name="Date Placeholder 3">
            <a:extLst>
              <a:ext uri="{FF2B5EF4-FFF2-40B4-BE49-F238E27FC236}">
                <a16:creationId xmlns:a16="http://schemas.microsoft.com/office/drawing/2014/main" id="{EF9D1FBE-A46E-F6B3-1EA8-8980BCA9E5F3}"/>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144119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00F1-810D-C1D0-9273-E916696106AC}"/>
              </a:ext>
            </a:extLst>
          </p:cNvPr>
          <p:cNvSpPr>
            <a:spLocks noGrp="1"/>
          </p:cNvSpPr>
          <p:nvPr>
            <p:ph type="title"/>
          </p:nvPr>
        </p:nvSpPr>
        <p:spPr/>
        <p:txBody>
          <a:bodyPr/>
          <a:lstStyle/>
          <a:p>
            <a:r>
              <a:rPr lang="en-IE" dirty="0"/>
              <a:t>Marking Scheme</a:t>
            </a:r>
          </a:p>
        </p:txBody>
      </p:sp>
      <p:sp>
        <p:nvSpPr>
          <p:cNvPr id="4" name="Date Placeholder 3">
            <a:extLst>
              <a:ext uri="{FF2B5EF4-FFF2-40B4-BE49-F238E27FC236}">
                <a16:creationId xmlns:a16="http://schemas.microsoft.com/office/drawing/2014/main" id="{CF360537-6B66-DDE2-1F27-ACCF283AB17B}"/>
              </a:ext>
            </a:extLst>
          </p:cNvPr>
          <p:cNvSpPr>
            <a:spLocks noGrp="1"/>
          </p:cNvSpPr>
          <p:nvPr>
            <p:ph type="dt" sz="half" idx="10"/>
          </p:nvPr>
        </p:nvSpPr>
        <p:spPr/>
        <p:txBody>
          <a:bodyPr/>
          <a:lstStyle/>
          <a:p>
            <a:r>
              <a:rPr lang="en-IE"/>
              <a:t>06.11.19</a:t>
            </a:r>
            <a:endParaRPr lang="en-US"/>
          </a:p>
        </p:txBody>
      </p:sp>
      <p:sp>
        <p:nvSpPr>
          <p:cNvPr id="7" name="TextBox 6">
            <a:extLst>
              <a:ext uri="{FF2B5EF4-FFF2-40B4-BE49-F238E27FC236}">
                <a16:creationId xmlns:a16="http://schemas.microsoft.com/office/drawing/2014/main" id="{B2B1AA37-48E5-F2D9-4B4D-C2A35CB9C641}"/>
              </a:ext>
            </a:extLst>
          </p:cNvPr>
          <p:cNvSpPr txBox="1"/>
          <p:nvPr/>
        </p:nvSpPr>
        <p:spPr>
          <a:xfrm>
            <a:off x="559041" y="1332334"/>
            <a:ext cx="10515600" cy="2862322"/>
          </a:xfrm>
          <a:prstGeom prst="rect">
            <a:avLst/>
          </a:prstGeom>
          <a:noFill/>
        </p:spPr>
        <p:txBody>
          <a:bodyPr wrap="square">
            <a:spAutoFit/>
          </a:bodyPr>
          <a:lstStyle/>
          <a:p>
            <a:pPr algn="l"/>
            <a:r>
              <a:rPr lang="en-US" sz="1200" b="0" i="0" dirty="0">
                <a:solidFill>
                  <a:srgbClr val="000000"/>
                </a:solidFill>
                <a:effectLst/>
                <a:latin typeface="Arial" panose="020B0604020202020204" pitchFamily="34" charset="0"/>
              </a:rPr>
              <a:t>Front End (40%)</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Wallet Creation Page (10%)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Balance Check Page (10%)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Ticket Purchase Page (10%)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Ticket Transfer Page (10%) </a:t>
            </a:r>
          </a:p>
          <a:p>
            <a:r>
              <a:rPr lang="en-US" sz="1200" b="0" i="0" dirty="0">
                <a:solidFill>
                  <a:srgbClr val="000000"/>
                </a:solidFill>
                <a:effectLst/>
                <a:latin typeface="Arial" panose="020B0604020202020204" pitchFamily="34" charset="0"/>
              </a:rPr>
              <a:t>Blockchain Backend (40%)</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Smart Contract (20%)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Project Submission (10%)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Report (10%) </a:t>
            </a:r>
          </a:p>
          <a:p>
            <a:r>
              <a:rPr lang="en-US" sz="1200" b="0" i="0" dirty="0">
                <a:solidFill>
                  <a:srgbClr val="000000"/>
                </a:solidFill>
                <a:effectLst/>
                <a:latin typeface="Arial" panose="020B0604020202020204" pitchFamily="34" charset="0"/>
              </a:rPr>
              <a:t>Code Quality and Documentation (20%)</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Code Readability (5%)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Code Efficiency (5%)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Error Handling (5%) </a:t>
            </a:r>
          </a:p>
          <a:p>
            <a:pPr marL="742950" lvl="1" indent="-285750" algn="l">
              <a:buFont typeface="Arial" panose="020B0604020202020204" pitchFamily="34" charset="0"/>
              <a:buChar char="•"/>
            </a:pPr>
            <a:r>
              <a:rPr lang="en-US" sz="1200" b="0" i="0" dirty="0">
                <a:solidFill>
                  <a:srgbClr val="000000"/>
                </a:solidFill>
                <a:effectLst/>
                <a:latin typeface="Arial" panose="020B0604020202020204" pitchFamily="34" charset="0"/>
              </a:rPr>
              <a:t>Code Testing (5%) </a:t>
            </a:r>
          </a:p>
          <a:p>
            <a:r>
              <a:rPr lang="en-US" sz="1200" b="0" i="0" dirty="0">
                <a:solidFill>
                  <a:srgbClr val="000000"/>
                </a:solidFill>
                <a:effectLst/>
                <a:latin typeface="Arial" panose="020B0604020202020204" pitchFamily="34" charset="0"/>
              </a:rPr>
              <a:t>Total: 100% (50% of Module grade)</a:t>
            </a:r>
          </a:p>
        </p:txBody>
      </p:sp>
    </p:spTree>
    <p:extLst>
      <p:ext uri="{BB962C8B-B14F-4D97-AF65-F5344CB8AC3E}">
        <p14:creationId xmlns:p14="http://schemas.microsoft.com/office/powerpoint/2010/main" val="270163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EA2CF-8A21-B228-13D5-F3AA2156CA47}"/>
              </a:ext>
            </a:extLst>
          </p:cNvPr>
          <p:cNvSpPr>
            <a:spLocks noGrp="1"/>
          </p:cNvSpPr>
          <p:nvPr>
            <p:ph type="title"/>
          </p:nvPr>
        </p:nvSpPr>
        <p:spPr>
          <a:xfrm>
            <a:off x="431255" y="408440"/>
            <a:ext cx="8099209" cy="454274"/>
          </a:xfrm>
        </p:spPr>
        <p:txBody>
          <a:bodyPr/>
          <a:lstStyle/>
          <a:p>
            <a:r>
              <a:rPr lang="en-IE" dirty="0"/>
              <a:t>Introductions</a:t>
            </a:r>
          </a:p>
        </p:txBody>
      </p:sp>
      <p:sp>
        <p:nvSpPr>
          <p:cNvPr id="3" name="Text Placeholder 2">
            <a:extLst>
              <a:ext uri="{FF2B5EF4-FFF2-40B4-BE49-F238E27FC236}">
                <a16:creationId xmlns:a16="http://schemas.microsoft.com/office/drawing/2014/main" id="{4A4E0F66-F2B3-57E3-145B-2F068A8E178F}"/>
              </a:ext>
            </a:extLst>
          </p:cNvPr>
          <p:cNvSpPr>
            <a:spLocks noGrp="1"/>
          </p:cNvSpPr>
          <p:nvPr>
            <p:ph type="body" idx="1"/>
          </p:nvPr>
        </p:nvSpPr>
        <p:spPr>
          <a:xfrm>
            <a:off x="1124638" y="1258966"/>
            <a:ext cx="8099209" cy="2051942"/>
          </a:xfrm>
        </p:spPr>
        <p:txBody>
          <a:bodyPr/>
          <a:lstStyle/>
          <a:p>
            <a:pPr marL="342900" indent="-342900">
              <a:buFont typeface="Arial" panose="020B0604020202020204" pitchFamily="34" charset="0"/>
              <a:buChar char="•"/>
            </a:pPr>
            <a:r>
              <a:rPr lang="en-US" dirty="0"/>
              <a:t>Dr. Andrew Le Gear</a:t>
            </a:r>
          </a:p>
          <a:p>
            <a:pPr marL="754489" lvl="1" indent="-342900">
              <a:buFont typeface="Arial" panose="020B0604020202020204" pitchFamily="34" charset="0"/>
              <a:buChar char="•"/>
            </a:pPr>
            <a:r>
              <a:rPr lang="en-US" dirty="0"/>
              <a:t>Ph.D. graduate University of Limerick 2006</a:t>
            </a:r>
          </a:p>
          <a:p>
            <a:pPr marL="342900" indent="-342900">
              <a:buFont typeface="Arial" panose="020B0604020202020204" pitchFamily="34" charset="0"/>
              <a:buChar char="•"/>
            </a:pPr>
            <a:r>
              <a:rPr lang="en-US" dirty="0"/>
              <a:t>20 years software development and startup experience</a:t>
            </a:r>
          </a:p>
          <a:p>
            <a:pPr marL="754489" lvl="1" indent="-342900">
              <a:buFont typeface="Arial" panose="020B0604020202020204" pitchFamily="34" charset="0"/>
              <a:buChar char="•"/>
            </a:pPr>
            <a:r>
              <a:rPr lang="en-US" dirty="0" err="1"/>
              <a:t>Juneberi</a:t>
            </a:r>
            <a:r>
              <a:rPr lang="en-US" dirty="0"/>
              <a:t>, RTE, QAD, IBM, Lehman Brothers, Nomura, Dell, Horizon Globex </a:t>
            </a:r>
          </a:p>
          <a:p>
            <a:pPr marL="342900" indent="-342900">
              <a:buFont typeface="Arial" panose="020B0604020202020204" pitchFamily="34" charset="0"/>
              <a:buChar char="•"/>
            </a:pPr>
            <a:r>
              <a:rPr lang="en-US" dirty="0"/>
              <a:t>Currently CTO at Horizon Globex Ireland.   </a:t>
            </a:r>
          </a:p>
          <a:p>
            <a:pPr marL="754489" lvl="1" indent="-342900">
              <a:buFont typeface="Arial" panose="020B0604020202020204" pitchFamily="34" charset="0"/>
              <a:buChar char="•"/>
            </a:pPr>
            <a:r>
              <a:rPr lang="en-US" dirty="0"/>
              <a:t>Blockchain Applications and Fintech</a:t>
            </a:r>
            <a:endParaRPr lang="en-IE" dirty="0"/>
          </a:p>
        </p:txBody>
      </p:sp>
      <p:sp>
        <p:nvSpPr>
          <p:cNvPr id="4" name="Date Placeholder 3">
            <a:extLst>
              <a:ext uri="{FF2B5EF4-FFF2-40B4-BE49-F238E27FC236}">
                <a16:creationId xmlns:a16="http://schemas.microsoft.com/office/drawing/2014/main" id="{AA74DF93-9929-899C-425F-399E023D5586}"/>
              </a:ext>
            </a:extLst>
          </p:cNvPr>
          <p:cNvSpPr>
            <a:spLocks noGrp="1"/>
          </p:cNvSpPr>
          <p:nvPr>
            <p:ph type="dt" sz="half" idx="10"/>
          </p:nvPr>
        </p:nvSpPr>
        <p:spPr/>
        <p:txBody>
          <a:bodyPr/>
          <a:lstStyle/>
          <a:p>
            <a:r>
              <a:rPr lang="en-IE"/>
              <a:t>06.11.19</a:t>
            </a:r>
            <a:endParaRPr lang="en-US"/>
          </a:p>
        </p:txBody>
      </p:sp>
      <p:pic>
        <p:nvPicPr>
          <p:cNvPr id="7" name="Picture Placeholder 6">
            <a:extLst>
              <a:ext uri="{FF2B5EF4-FFF2-40B4-BE49-F238E27FC236}">
                <a16:creationId xmlns:a16="http://schemas.microsoft.com/office/drawing/2014/main" id="{5FD962BF-6E35-F852-340B-50B2E6DFC434}"/>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2668" b="22668"/>
          <a:stretch>
            <a:fillRect/>
          </a:stretch>
        </p:blipFill>
        <p:spPr/>
      </p:pic>
    </p:spTree>
    <p:extLst>
      <p:ext uri="{BB962C8B-B14F-4D97-AF65-F5344CB8AC3E}">
        <p14:creationId xmlns:p14="http://schemas.microsoft.com/office/powerpoint/2010/main" val="564064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1674-7F7A-E95C-10E6-B94E536F04B0}"/>
              </a:ext>
            </a:extLst>
          </p:cNvPr>
          <p:cNvSpPr>
            <a:spLocks noGrp="1"/>
          </p:cNvSpPr>
          <p:nvPr>
            <p:ph type="title"/>
          </p:nvPr>
        </p:nvSpPr>
        <p:spPr/>
        <p:txBody>
          <a:bodyPr/>
          <a:lstStyle/>
          <a:p>
            <a:r>
              <a:rPr lang="en-US" dirty="0"/>
              <a:t>Pop Quiz</a:t>
            </a:r>
            <a:endParaRPr lang="en-IE" dirty="0"/>
          </a:p>
        </p:txBody>
      </p:sp>
      <p:sp>
        <p:nvSpPr>
          <p:cNvPr id="4" name="Date Placeholder 3">
            <a:extLst>
              <a:ext uri="{FF2B5EF4-FFF2-40B4-BE49-F238E27FC236}">
                <a16:creationId xmlns:a16="http://schemas.microsoft.com/office/drawing/2014/main" id="{7262F948-0643-F31B-3484-4617A4026654}"/>
              </a:ext>
            </a:extLst>
          </p:cNvPr>
          <p:cNvSpPr>
            <a:spLocks noGrp="1"/>
          </p:cNvSpPr>
          <p:nvPr>
            <p:ph type="dt" sz="half" idx="10"/>
          </p:nvPr>
        </p:nvSpPr>
        <p:spPr/>
        <p:txBody>
          <a:bodyPr/>
          <a:lstStyle/>
          <a:p>
            <a:r>
              <a:rPr lang="en-IE"/>
              <a:t>06.11.19</a:t>
            </a:r>
            <a:endParaRPr lang="en-US"/>
          </a:p>
        </p:txBody>
      </p:sp>
      <p:sp>
        <p:nvSpPr>
          <p:cNvPr id="5" name="Rectangle 1">
            <a:extLst>
              <a:ext uri="{FF2B5EF4-FFF2-40B4-BE49-F238E27FC236}">
                <a16:creationId xmlns:a16="http://schemas.microsoft.com/office/drawing/2014/main" id="{5DBA5541-34AC-6660-02E1-F4348320C0EF}"/>
              </a:ext>
            </a:extLst>
          </p:cNvPr>
          <p:cNvSpPr>
            <a:spLocks noGrp="1" noChangeArrowheads="1"/>
          </p:cNvSpPr>
          <p:nvPr>
            <p:ph idx="1"/>
          </p:nvPr>
        </p:nvSpPr>
        <p:spPr bwMode="auto">
          <a:xfrm>
            <a:off x="643603" y="1379968"/>
            <a:ext cx="10480874" cy="4611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400" b="0" i="0" u="none" strike="noStrike" cap="none" normalizeH="0" baseline="0" dirty="0">
                <a:ln>
                  <a:noFill/>
                </a:ln>
                <a:solidFill>
                  <a:srgbClr val="1F1F1F"/>
                </a:solidFill>
                <a:effectLst/>
                <a:latin typeface="Google Sans"/>
              </a:rPr>
              <a:t>True or False: Blockchain is a system that uses cryptography to create a secure and transparent record of transactions. </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sz="1400" b="0" i="0" u="none" strike="noStrike" cap="none" normalizeH="0" baseline="0" dirty="0">
                <a:ln>
                  <a:noFill/>
                </a:ln>
                <a:solidFill>
                  <a:srgbClr val="1F1F1F"/>
                </a:solidFill>
                <a:effectLst/>
                <a:latin typeface="Google Sans"/>
              </a:rPr>
              <a:t>True or False: Blockchain can only be used for cryptocurrencies like Bitcoin. </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sz="1400" b="0" i="0" u="none" strike="noStrike" cap="none" normalizeH="0" baseline="0" dirty="0">
                <a:ln>
                  <a:noFill/>
                </a:ln>
                <a:solidFill>
                  <a:srgbClr val="1F1F1F"/>
                </a:solidFill>
                <a:effectLst/>
                <a:latin typeface="Google Sans"/>
              </a:rPr>
              <a:t>True or False: Blockchain technology eliminates the need for third-party verification. </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sz="1400" b="0" i="0" u="none" strike="noStrike" cap="none" normalizeH="0" baseline="0" dirty="0">
                <a:ln>
                  <a:noFill/>
                </a:ln>
                <a:solidFill>
                  <a:srgbClr val="1F1F1F"/>
                </a:solidFill>
                <a:effectLst/>
                <a:latin typeface="Google Sans"/>
              </a:rPr>
              <a:t>True or False: Transactions on the blockchain can be easily tampered with. </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sz="1400" b="0" i="0" u="none" strike="noStrike" cap="none" normalizeH="0" baseline="0" dirty="0">
                <a:ln>
                  <a:noFill/>
                </a:ln>
                <a:solidFill>
                  <a:srgbClr val="1F1F1F"/>
                </a:solidFill>
                <a:effectLst/>
                <a:latin typeface="Google Sans"/>
              </a:rPr>
              <a:t>True or False: Blockchain uses a central server to store information.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sz="1400" b="0" i="0" u="none" strike="noStrike" cap="none" normalizeH="0" baseline="0" dirty="0">
                <a:ln>
                  <a:noFill/>
                </a:ln>
                <a:solidFill>
                  <a:srgbClr val="1F1F1F"/>
                </a:solidFill>
                <a:effectLst/>
                <a:latin typeface="Google Sans"/>
              </a:rPr>
              <a:t>Which of the following is NOT a benefit of blockchain technology?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Increased security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Reduced costs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Faster transaction times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Increased government regulation</a:t>
            </a:r>
          </a:p>
          <a:p>
            <a:pPr marL="228600" marR="0" lvl="0" indent="-228600" algn="l" defTabSz="914400" rtl="0" eaLnBrk="0" fontAlgn="base" latinLnBrk="0" hangingPunct="0">
              <a:lnSpc>
                <a:spcPct val="100000"/>
              </a:lnSpc>
              <a:spcBef>
                <a:spcPct val="0"/>
              </a:spcBef>
              <a:spcAft>
                <a:spcPct val="0"/>
              </a:spcAft>
              <a:buClrTx/>
              <a:buSzTx/>
              <a:buAutoNum type="alphaLcPeriod"/>
              <a:tabLst/>
            </a:pPr>
            <a:endParaRPr kumimoji="0" lang="en-US" altLang="en-US" sz="1400" b="0"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sz="1400" b="0" i="0" u="none" strike="noStrike" cap="none" normalizeH="0" baseline="0" dirty="0">
                <a:ln>
                  <a:noFill/>
                </a:ln>
                <a:solidFill>
                  <a:srgbClr val="1F1F1F"/>
                </a:solidFill>
                <a:effectLst/>
                <a:latin typeface="Google Sans"/>
              </a:rPr>
              <a:t>What is the name of the first cryptocurrency to use blockchain technology?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Ethereum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Litecoin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Bitcoin </a:t>
            </a:r>
          </a:p>
          <a:p>
            <a:pPr marL="640189" lvl="1" indent="-228600" defTabSz="914400" eaLnBrk="0" fontAlgn="base" hangingPunct="0">
              <a:lnSpc>
                <a:spcPct val="100000"/>
              </a:lnSpc>
              <a:spcBef>
                <a:spcPct val="0"/>
              </a:spcBef>
              <a:spcAft>
                <a:spcPct val="0"/>
              </a:spcAft>
              <a:buAutoNum type="alphaLcPeriod"/>
            </a:pPr>
            <a:r>
              <a:rPr kumimoji="0" lang="en-US" altLang="en-US" sz="1400" b="0" i="0" u="none" strike="noStrike" cap="none" normalizeH="0" baseline="0" dirty="0">
                <a:ln>
                  <a:noFill/>
                </a:ln>
                <a:solidFill>
                  <a:srgbClr val="1F1F1F"/>
                </a:solidFill>
                <a:effectLst/>
                <a:latin typeface="Google Sans"/>
              </a:rPr>
              <a:t>DeFi</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1F1F1F"/>
              </a:solidFill>
              <a:effectLst/>
              <a:latin typeface="Google Sans"/>
            </a:endParaRPr>
          </a:p>
          <a:p>
            <a:pPr marL="0" marR="0" lvl="0" indent="0" algn="l" defTabSz="914400" rtl="0" eaLnBrk="0" fontAlgn="base" latinLnBrk="0" hangingPunct="0">
              <a:lnSpc>
                <a:spcPct val="100000"/>
              </a:lnSpc>
              <a:spcBef>
                <a:spcPct val="0"/>
              </a:spcBef>
              <a:spcAft>
                <a:spcPct val="0"/>
              </a:spcAft>
              <a:buClrTx/>
              <a:buSzTx/>
              <a:buFontTx/>
              <a:buAutoNum type="arabicPeriod" startAt="8"/>
              <a:tabLst/>
            </a:pPr>
            <a:r>
              <a:rPr kumimoji="0" lang="en-US" altLang="en-US" sz="1400" b="0" i="0" u="none" strike="noStrike" cap="none" normalizeH="0" baseline="0" dirty="0">
                <a:ln>
                  <a:noFill/>
                </a:ln>
                <a:solidFill>
                  <a:srgbClr val="1F1F1F"/>
                </a:solidFill>
                <a:effectLst/>
                <a:latin typeface="Google Sans"/>
              </a:rPr>
              <a:t>Briefly explain the concept of a "trustless" network in blockchain.</a:t>
            </a:r>
          </a:p>
          <a:p>
            <a:pPr marL="0" marR="0" lvl="0" indent="0" algn="l" defTabSz="914400" rtl="0" eaLnBrk="0" fontAlgn="base" latinLnBrk="0" hangingPunct="0">
              <a:lnSpc>
                <a:spcPct val="100000"/>
              </a:lnSpc>
              <a:spcBef>
                <a:spcPct val="0"/>
              </a:spcBef>
              <a:spcAft>
                <a:spcPct val="0"/>
              </a:spcAft>
              <a:buClrTx/>
              <a:buSzTx/>
              <a:buFontTx/>
              <a:buAutoNum type="arabicPeriod" startAt="9"/>
              <a:tabLst/>
            </a:pPr>
            <a:r>
              <a:rPr kumimoji="0" lang="en-US" altLang="en-US" sz="1400" b="0" i="0" u="none" strike="noStrike" cap="none" normalizeH="0" baseline="0" dirty="0">
                <a:ln>
                  <a:noFill/>
                </a:ln>
                <a:solidFill>
                  <a:srgbClr val="1F1F1F"/>
                </a:solidFill>
                <a:effectLst/>
                <a:latin typeface="Google Sans"/>
              </a:rPr>
              <a:t>What are two real-world applications of blockchain technology besides cryptocurrency?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29980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EA09-C3A3-AD5E-F8E9-2E1994620CBA}"/>
              </a:ext>
            </a:extLst>
          </p:cNvPr>
          <p:cNvSpPr>
            <a:spLocks noGrp="1"/>
          </p:cNvSpPr>
          <p:nvPr>
            <p:ph type="title"/>
          </p:nvPr>
        </p:nvSpPr>
        <p:spPr/>
        <p:txBody>
          <a:bodyPr/>
          <a:lstStyle/>
          <a:p>
            <a:r>
              <a:rPr lang="en-IE" dirty="0"/>
              <a:t>Agenda</a:t>
            </a:r>
          </a:p>
        </p:txBody>
      </p:sp>
      <p:sp>
        <p:nvSpPr>
          <p:cNvPr id="3" name="Content Placeholder 2">
            <a:extLst>
              <a:ext uri="{FF2B5EF4-FFF2-40B4-BE49-F238E27FC236}">
                <a16:creationId xmlns:a16="http://schemas.microsoft.com/office/drawing/2014/main" id="{854C5590-A687-0FAA-21C9-8095316B3681}"/>
              </a:ext>
            </a:extLst>
          </p:cNvPr>
          <p:cNvSpPr>
            <a:spLocks noGrp="1"/>
          </p:cNvSpPr>
          <p:nvPr>
            <p:ph idx="1"/>
          </p:nvPr>
        </p:nvSpPr>
        <p:spPr>
          <a:xfrm>
            <a:off x="647937" y="1394312"/>
            <a:ext cx="10515600" cy="5175217"/>
          </a:xfrm>
        </p:spPr>
        <p:txBody>
          <a:bodyPr/>
          <a:lstStyle/>
          <a:p>
            <a:r>
              <a:rPr lang="en-US" dirty="0"/>
              <a:t>Introduction</a:t>
            </a:r>
          </a:p>
          <a:p>
            <a:pPr lvl="1"/>
            <a:r>
              <a:rPr lang="en-US" dirty="0"/>
              <a:t>Overview</a:t>
            </a:r>
          </a:p>
          <a:p>
            <a:pPr lvl="1"/>
            <a:r>
              <a:rPr lang="en-US" dirty="0"/>
              <a:t>Expectations</a:t>
            </a:r>
          </a:p>
          <a:p>
            <a:pPr lvl="1"/>
            <a:r>
              <a:rPr lang="en-US" dirty="0"/>
              <a:t>Key Dates and Assessments</a:t>
            </a:r>
          </a:p>
          <a:p>
            <a:pPr lvl="1"/>
            <a:r>
              <a:rPr lang="en-US" dirty="0"/>
              <a:t>Questions</a:t>
            </a:r>
          </a:p>
          <a:p>
            <a:endParaRPr lang="en-US" dirty="0"/>
          </a:p>
          <a:p>
            <a:r>
              <a:rPr lang="en-US" dirty="0"/>
              <a:t>Break</a:t>
            </a:r>
          </a:p>
          <a:p>
            <a:endParaRPr lang="en-US" dirty="0"/>
          </a:p>
          <a:p>
            <a:r>
              <a:rPr lang="en-US" dirty="0"/>
              <a:t>Lecture 1: Introduction to Blockchain</a:t>
            </a:r>
          </a:p>
          <a:p>
            <a:pPr lvl="1"/>
            <a:r>
              <a:rPr lang="en-US" dirty="0"/>
              <a:t>Overview of Blockchain</a:t>
            </a:r>
          </a:p>
          <a:p>
            <a:pPr lvl="1"/>
            <a:r>
              <a:rPr lang="en-US" dirty="0"/>
              <a:t>Why Blockchain?</a:t>
            </a:r>
          </a:p>
          <a:p>
            <a:pPr lvl="1"/>
            <a:r>
              <a:rPr lang="en-US" dirty="0"/>
              <a:t>What is Blockchain?</a:t>
            </a:r>
          </a:p>
          <a:p>
            <a:pPr lvl="1"/>
            <a:r>
              <a:rPr lang="en-US" dirty="0"/>
              <a:t>A Brief History of Blockchain</a:t>
            </a:r>
          </a:p>
          <a:p>
            <a:pPr lvl="1"/>
            <a:r>
              <a:rPr lang="en-US" dirty="0"/>
              <a:t>Pre History of Blockchain</a:t>
            </a:r>
          </a:p>
          <a:p>
            <a:pPr lvl="1"/>
            <a:r>
              <a:rPr lang="en-US" dirty="0"/>
              <a:t>Component Parts of Blockchain</a:t>
            </a:r>
          </a:p>
          <a:p>
            <a:endParaRPr lang="en-US" dirty="0"/>
          </a:p>
          <a:p>
            <a:r>
              <a:rPr lang="en-US" dirty="0"/>
              <a:t>Tutorial Exercise:  Create your own wallet and store it safely.</a:t>
            </a:r>
          </a:p>
          <a:p>
            <a:endParaRPr lang="en-US" dirty="0"/>
          </a:p>
          <a:p>
            <a:endParaRPr lang="en-US" dirty="0"/>
          </a:p>
          <a:p>
            <a:endParaRPr lang="en-US" dirty="0"/>
          </a:p>
          <a:p>
            <a:endParaRPr lang="en-US" dirty="0"/>
          </a:p>
          <a:p>
            <a:pPr lvl="1"/>
            <a:endParaRPr lang="en-IE" dirty="0"/>
          </a:p>
        </p:txBody>
      </p:sp>
    </p:spTree>
    <p:extLst>
      <p:ext uri="{BB962C8B-B14F-4D97-AF65-F5344CB8AC3E}">
        <p14:creationId xmlns:p14="http://schemas.microsoft.com/office/powerpoint/2010/main" val="43079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2528-7EF4-C4F8-2713-46592FB692D7}"/>
              </a:ext>
            </a:extLst>
          </p:cNvPr>
          <p:cNvSpPr>
            <a:spLocks noGrp="1"/>
          </p:cNvSpPr>
          <p:nvPr>
            <p:ph type="title"/>
          </p:nvPr>
        </p:nvSpPr>
        <p:spPr/>
        <p:txBody>
          <a:bodyPr/>
          <a:lstStyle/>
          <a:p>
            <a:r>
              <a:rPr lang="en-IE" dirty="0"/>
              <a:t>Block Topic Overview</a:t>
            </a:r>
          </a:p>
        </p:txBody>
      </p:sp>
      <p:sp>
        <p:nvSpPr>
          <p:cNvPr id="3" name="Content Placeholder 2">
            <a:extLst>
              <a:ext uri="{FF2B5EF4-FFF2-40B4-BE49-F238E27FC236}">
                <a16:creationId xmlns:a16="http://schemas.microsoft.com/office/drawing/2014/main" id="{E64664B6-E859-CD2A-B982-13608C5AA46F}"/>
              </a:ext>
            </a:extLst>
          </p:cNvPr>
          <p:cNvSpPr>
            <a:spLocks noGrp="1"/>
          </p:cNvSpPr>
          <p:nvPr>
            <p:ph idx="1"/>
          </p:nvPr>
        </p:nvSpPr>
        <p:spPr/>
        <p:txBody>
          <a:bodyPr/>
          <a:lstStyle/>
          <a:p>
            <a:r>
              <a:rPr lang="en-US" sz="2000" dirty="0">
                <a:solidFill>
                  <a:schemeClr val="tx1"/>
                </a:solidFill>
              </a:rPr>
              <a:t>This module aims to provide students with an in-depth understanding of blockchain technology and its commercial applications. </a:t>
            </a:r>
          </a:p>
          <a:p>
            <a:r>
              <a:rPr lang="en-US" sz="2000" dirty="0">
                <a:solidFill>
                  <a:schemeClr val="tx1"/>
                </a:solidFill>
              </a:rPr>
              <a:t>The course will cover the fundamental concepts of blockchain, its component parts, and its various applications in different sectors.</a:t>
            </a:r>
          </a:p>
          <a:p>
            <a:r>
              <a:rPr lang="en-US" sz="2000" dirty="0">
                <a:solidFill>
                  <a:schemeClr val="tx1"/>
                </a:solidFill>
              </a:rPr>
              <a:t>Practical examples in tutorials will supplement theoretical concepts.</a:t>
            </a:r>
          </a:p>
          <a:p>
            <a:endParaRPr lang="en-US" sz="2000" dirty="0">
              <a:solidFill>
                <a:schemeClr val="tx1"/>
              </a:solidFill>
            </a:endParaRPr>
          </a:p>
          <a:p>
            <a:r>
              <a:rPr lang="en-US" sz="2000" dirty="0">
                <a:solidFill>
                  <a:schemeClr val="tx1"/>
                </a:solidFill>
              </a:rPr>
              <a:t>Blockchain has the potential to transform exchange of value over the internet – web3</a:t>
            </a:r>
          </a:p>
        </p:txBody>
      </p:sp>
    </p:spTree>
    <p:extLst>
      <p:ext uri="{BB962C8B-B14F-4D97-AF65-F5344CB8AC3E}">
        <p14:creationId xmlns:p14="http://schemas.microsoft.com/office/powerpoint/2010/main" val="403807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AE9C-810A-3A38-C434-D0C808269D84}"/>
              </a:ext>
            </a:extLst>
          </p:cNvPr>
          <p:cNvSpPr>
            <a:spLocks noGrp="1"/>
          </p:cNvSpPr>
          <p:nvPr>
            <p:ph type="title"/>
          </p:nvPr>
        </p:nvSpPr>
        <p:spPr/>
        <p:txBody>
          <a:bodyPr/>
          <a:lstStyle/>
          <a:p>
            <a:r>
              <a:rPr lang="en-IE" dirty="0"/>
              <a:t>Roles and Expectations</a:t>
            </a:r>
          </a:p>
        </p:txBody>
      </p:sp>
      <p:sp>
        <p:nvSpPr>
          <p:cNvPr id="5" name="Content Placeholder 2">
            <a:extLst>
              <a:ext uri="{FF2B5EF4-FFF2-40B4-BE49-F238E27FC236}">
                <a16:creationId xmlns:a16="http://schemas.microsoft.com/office/drawing/2014/main" id="{C08FD129-3FE9-C234-6B78-AD84DF24FA73}"/>
              </a:ext>
            </a:extLst>
          </p:cNvPr>
          <p:cNvSpPr txBox="1">
            <a:spLocks/>
          </p:cNvSpPr>
          <p:nvPr/>
        </p:nvSpPr>
        <p:spPr>
          <a:xfrm>
            <a:off x="800337" y="1780754"/>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000" dirty="0">
                <a:solidFill>
                  <a:schemeClr val="tx1"/>
                </a:solidFill>
              </a:rPr>
              <a:t>Student</a:t>
            </a:r>
          </a:p>
          <a:p>
            <a:pPr lvl="1"/>
            <a:r>
              <a:rPr lang="en-IE" sz="2000" dirty="0">
                <a:solidFill>
                  <a:schemeClr val="tx1"/>
                </a:solidFill>
              </a:rPr>
              <a:t>Gain grasp of the theoretical concepts (Lectures)</a:t>
            </a:r>
          </a:p>
          <a:p>
            <a:pPr lvl="1"/>
            <a:r>
              <a:rPr lang="en-IE" sz="2000" dirty="0">
                <a:solidFill>
                  <a:schemeClr val="tx1"/>
                </a:solidFill>
              </a:rPr>
              <a:t>Demonstrate understanding of theoretical concepts (Written Exam) </a:t>
            </a:r>
          </a:p>
          <a:p>
            <a:pPr lvl="1"/>
            <a:r>
              <a:rPr lang="en-IE" sz="2000" dirty="0">
                <a:solidFill>
                  <a:schemeClr val="tx1"/>
                </a:solidFill>
              </a:rPr>
              <a:t>Complete practical examples (Tutorials)</a:t>
            </a:r>
          </a:p>
          <a:p>
            <a:pPr lvl="1"/>
            <a:r>
              <a:rPr lang="en-IE" sz="2000" dirty="0">
                <a:solidFill>
                  <a:schemeClr val="tx1"/>
                </a:solidFill>
              </a:rPr>
              <a:t>Demonstrate practical skills (Project)</a:t>
            </a:r>
          </a:p>
          <a:p>
            <a:r>
              <a:rPr lang="en-IE" sz="2000" dirty="0">
                <a:solidFill>
                  <a:schemeClr val="tx1"/>
                </a:solidFill>
              </a:rPr>
              <a:t>Lecturer</a:t>
            </a:r>
          </a:p>
          <a:p>
            <a:pPr lvl="1"/>
            <a:r>
              <a:rPr lang="en-IE" sz="2000" dirty="0">
                <a:solidFill>
                  <a:schemeClr val="tx1"/>
                </a:solidFill>
              </a:rPr>
              <a:t>Deliver and explain theoretical concepts</a:t>
            </a:r>
          </a:p>
          <a:p>
            <a:pPr lvl="1"/>
            <a:r>
              <a:rPr lang="en-IE" sz="2000" dirty="0">
                <a:solidFill>
                  <a:schemeClr val="tx1"/>
                </a:solidFill>
              </a:rPr>
              <a:t>Outline practical exercises</a:t>
            </a:r>
          </a:p>
          <a:p>
            <a:pPr lvl="1"/>
            <a:r>
              <a:rPr lang="en-IE" sz="2000" dirty="0">
                <a:solidFill>
                  <a:schemeClr val="tx1"/>
                </a:solidFill>
              </a:rPr>
              <a:t>Assess theoretical and practical understanding</a:t>
            </a:r>
          </a:p>
          <a:p>
            <a:r>
              <a:rPr lang="en-IE" sz="2000" dirty="0">
                <a:solidFill>
                  <a:schemeClr val="tx1"/>
                </a:solidFill>
              </a:rPr>
              <a:t>Tutorial Assistant</a:t>
            </a:r>
          </a:p>
          <a:p>
            <a:pPr lvl="1"/>
            <a:r>
              <a:rPr lang="en-IE" sz="2000" dirty="0">
                <a:solidFill>
                  <a:schemeClr val="tx1"/>
                </a:solidFill>
              </a:rPr>
              <a:t>Assist in practical examples</a:t>
            </a:r>
          </a:p>
          <a:p>
            <a:pPr lvl="1"/>
            <a:r>
              <a:rPr lang="en-IE" sz="2000" dirty="0">
                <a:solidFill>
                  <a:schemeClr val="tx1"/>
                </a:solidFill>
              </a:rPr>
              <a:t>Assist with project queries</a:t>
            </a:r>
          </a:p>
        </p:txBody>
      </p:sp>
    </p:spTree>
    <p:extLst>
      <p:ext uri="{BB962C8B-B14F-4D97-AF65-F5344CB8AC3E}">
        <p14:creationId xmlns:p14="http://schemas.microsoft.com/office/powerpoint/2010/main" val="282642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IE" dirty="0"/>
              <a:t>Key Dates and Assessments</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800337" y="1780754"/>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r>
              <a:rPr lang="en-IE" sz="2800" dirty="0">
                <a:solidFill>
                  <a:schemeClr val="tx1"/>
                </a:solidFill>
              </a:rPr>
              <a:t>6 lectures, Mondays 10-12.</a:t>
            </a:r>
          </a:p>
          <a:p>
            <a:r>
              <a:rPr lang="en-US" sz="2800" dirty="0">
                <a:solidFill>
                  <a:schemeClr val="tx1"/>
                </a:solidFill>
              </a:rPr>
              <a:t>Written Exam</a:t>
            </a:r>
          </a:p>
          <a:p>
            <a:pPr lvl="1"/>
            <a:r>
              <a:rPr lang="en-US" sz="2800" dirty="0">
                <a:solidFill>
                  <a:schemeClr val="tx1"/>
                </a:solidFill>
              </a:rPr>
              <a:t>Week 9</a:t>
            </a:r>
          </a:p>
          <a:p>
            <a:pPr lvl="1"/>
            <a:r>
              <a:rPr lang="en-US" sz="2800" dirty="0">
                <a:solidFill>
                  <a:schemeClr val="tx1"/>
                </a:solidFill>
              </a:rPr>
              <a:t>During tutorial slot</a:t>
            </a:r>
          </a:p>
          <a:p>
            <a:pPr lvl="1"/>
            <a:r>
              <a:rPr lang="en-US" sz="2800" dirty="0">
                <a:solidFill>
                  <a:schemeClr val="tx1"/>
                </a:solidFill>
              </a:rPr>
              <a:t>50%</a:t>
            </a:r>
          </a:p>
          <a:p>
            <a:r>
              <a:rPr lang="en-US" sz="2800" dirty="0">
                <a:solidFill>
                  <a:schemeClr val="tx1"/>
                </a:solidFill>
              </a:rPr>
              <a:t>Project</a:t>
            </a:r>
          </a:p>
          <a:p>
            <a:pPr lvl="1"/>
            <a:r>
              <a:rPr lang="en-US" sz="2800" dirty="0">
                <a:solidFill>
                  <a:schemeClr val="tx1"/>
                </a:solidFill>
              </a:rPr>
              <a:t>Demonstrating what you have learned</a:t>
            </a:r>
          </a:p>
          <a:p>
            <a:pPr lvl="1"/>
            <a:r>
              <a:rPr lang="en-US" sz="2800" dirty="0">
                <a:solidFill>
                  <a:schemeClr val="tx1"/>
                </a:solidFill>
              </a:rPr>
              <a:t>Due in Week 10</a:t>
            </a:r>
          </a:p>
          <a:p>
            <a:pPr lvl="1"/>
            <a:r>
              <a:rPr lang="en-US" sz="2800" dirty="0">
                <a:solidFill>
                  <a:schemeClr val="tx1"/>
                </a:solidFill>
              </a:rPr>
              <a:t>50%</a:t>
            </a:r>
          </a:p>
        </p:txBody>
      </p:sp>
    </p:spTree>
    <p:extLst>
      <p:ext uri="{BB962C8B-B14F-4D97-AF65-F5344CB8AC3E}">
        <p14:creationId xmlns:p14="http://schemas.microsoft.com/office/powerpoint/2010/main" val="486336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5AE2-7A3C-A8BF-B647-FAA6948A7FBC}"/>
              </a:ext>
            </a:extLst>
          </p:cNvPr>
          <p:cNvSpPr>
            <a:spLocks noGrp="1"/>
          </p:cNvSpPr>
          <p:nvPr>
            <p:ph type="title"/>
          </p:nvPr>
        </p:nvSpPr>
        <p:spPr>
          <a:xfrm>
            <a:off x="4773386" y="2453744"/>
            <a:ext cx="2280557" cy="704101"/>
          </a:xfrm>
        </p:spPr>
        <p:txBody>
          <a:bodyPr/>
          <a:lstStyle/>
          <a:p>
            <a:r>
              <a:rPr lang="en-IE" dirty="0"/>
              <a:t>Questions</a:t>
            </a:r>
          </a:p>
        </p:txBody>
      </p:sp>
    </p:spTree>
    <p:extLst>
      <p:ext uri="{BB962C8B-B14F-4D97-AF65-F5344CB8AC3E}">
        <p14:creationId xmlns:p14="http://schemas.microsoft.com/office/powerpoint/2010/main" val="97652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9FB7F-AD1B-8780-31A1-770FF51E1B42}"/>
              </a:ext>
            </a:extLst>
          </p:cNvPr>
          <p:cNvSpPr>
            <a:spLocks noGrp="1"/>
          </p:cNvSpPr>
          <p:nvPr>
            <p:ph type="title"/>
          </p:nvPr>
        </p:nvSpPr>
        <p:spPr/>
        <p:txBody>
          <a:bodyPr/>
          <a:lstStyle/>
          <a:p>
            <a:r>
              <a:rPr lang="en-US" dirty="0"/>
              <a:t>Lecture 1: Introduction to Blockchain</a:t>
            </a:r>
          </a:p>
        </p:txBody>
      </p:sp>
      <p:sp>
        <p:nvSpPr>
          <p:cNvPr id="5" name="Content Placeholder 2">
            <a:extLst>
              <a:ext uri="{FF2B5EF4-FFF2-40B4-BE49-F238E27FC236}">
                <a16:creationId xmlns:a16="http://schemas.microsoft.com/office/drawing/2014/main" id="{96FCAF38-F231-5D48-B922-5B192F5BC9AE}"/>
              </a:ext>
            </a:extLst>
          </p:cNvPr>
          <p:cNvSpPr txBox="1">
            <a:spLocks/>
          </p:cNvSpPr>
          <p:nvPr/>
        </p:nvSpPr>
        <p:spPr>
          <a:xfrm>
            <a:off x="800337" y="1780754"/>
            <a:ext cx="10515600" cy="3222000"/>
          </a:xfrm>
          <a:prstGeom prst="rect">
            <a:avLst/>
          </a:prstGeom>
        </p:spPr>
        <p:txBody>
          <a:bodyPr vert="horz" lIns="91440" tIns="45720" rIns="91440" bIns="45720" rtlCol="0">
            <a:noAutofit/>
          </a:bodyPr>
          <a:lstStyle>
            <a:lvl1pPr marL="205794" indent="-205794" algn="l" defTabSz="823178" rtl="0" eaLnBrk="1" latinLnBrk="0" hangingPunct="1">
              <a:lnSpc>
                <a:spcPct val="90000"/>
              </a:lnSpc>
              <a:spcBef>
                <a:spcPts val="901"/>
              </a:spcBef>
              <a:buFont typeface="Arial" panose="020B0604020202020204" pitchFamily="34" charset="0"/>
              <a:buChar char="•"/>
              <a:defRPr sz="1553" kern="1200">
                <a:solidFill>
                  <a:srgbClr val="005336"/>
                </a:solidFill>
                <a:latin typeface="Helvetica" pitchFamily="2" charset="0"/>
                <a:ea typeface="+mn-ea"/>
                <a:cs typeface="+mn-cs"/>
              </a:defRPr>
            </a:lvl1pPr>
            <a:lvl2pPr marL="61738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2pPr>
            <a:lvl3pPr marL="1028973"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3pPr>
            <a:lvl4pPr marL="1440561"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4pPr>
            <a:lvl5pPr marL="1852150" indent="-205794" algn="l" defTabSz="823178" rtl="0" eaLnBrk="1" latinLnBrk="0" hangingPunct="1">
              <a:lnSpc>
                <a:spcPct val="90000"/>
              </a:lnSpc>
              <a:spcBef>
                <a:spcPts val="450"/>
              </a:spcBef>
              <a:buFont typeface="Arial" panose="020B0604020202020204" pitchFamily="34" charset="0"/>
              <a:buChar char="•"/>
              <a:defRPr sz="1553" kern="1200">
                <a:solidFill>
                  <a:srgbClr val="005336"/>
                </a:solidFill>
                <a:latin typeface="Helvetica" pitchFamily="2" charset="0"/>
                <a:ea typeface="+mn-ea"/>
                <a:cs typeface="+mn-cs"/>
              </a:defRPr>
            </a:lvl5pPr>
            <a:lvl6pPr marL="2263739"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532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918"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8507" indent="-205794" algn="l" defTabSz="82317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a:lstStyle>
          <a:p>
            <a:pPr lvl="1"/>
            <a:r>
              <a:rPr lang="en-US" sz="2800" dirty="0"/>
              <a:t>Overview of Blockchain</a:t>
            </a:r>
          </a:p>
          <a:p>
            <a:pPr lvl="1"/>
            <a:r>
              <a:rPr lang="en-US" sz="2800" dirty="0"/>
              <a:t>Why Blockchain?</a:t>
            </a:r>
          </a:p>
          <a:p>
            <a:pPr lvl="1"/>
            <a:r>
              <a:rPr lang="en-US" sz="2800" dirty="0"/>
              <a:t>What is Blockchain?</a:t>
            </a:r>
          </a:p>
          <a:p>
            <a:pPr lvl="1"/>
            <a:r>
              <a:rPr lang="en-US" sz="2800" dirty="0"/>
              <a:t>A Brief History of Blockchain</a:t>
            </a:r>
          </a:p>
          <a:p>
            <a:pPr lvl="1"/>
            <a:r>
              <a:rPr lang="en-US" sz="2800" dirty="0"/>
              <a:t>Pre-History of Blockchain</a:t>
            </a:r>
          </a:p>
          <a:p>
            <a:pPr lvl="1"/>
            <a:r>
              <a:rPr lang="en-US" sz="2800" dirty="0"/>
              <a:t>Component Parts of Blockchain</a:t>
            </a:r>
          </a:p>
        </p:txBody>
      </p:sp>
    </p:spTree>
    <p:extLst>
      <p:ext uri="{BB962C8B-B14F-4D97-AF65-F5344CB8AC3E}">
        <p14:creationId xmlns:p14="http://schemas.microsoft.com/office/powerpoint/2010/main" val="323994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752420-C1BE-68EB-C199-305C36CAC951}"/>
              </a:ext>
            </a:extLst>
          </p:cNvPr>
          <p:cNvSpPr>
            <a:spLocks noGrp="1"/>
          </p:cNvSpPr>
          <p:nvPr>
            <p:ph type="dt" sz="half" idx="10"/>
          </p:nvPr>
        </p:nvSpPr>
        <p:spPr/>
        <p:txBody>
          <a:bodyPr/>
          <a:lstStyle/>
          <a:p>
            <a:r>
              <a:rPr lang="en-IE"/>
              <a:t>06.11.19</a:t>
            </a:r>
            <a:endParaRPr lang="en-US"/>
          </a:p>
        </p:txBody>
      </p:sp>
      <p:sp>
        <p:nvSpPr>
          <p:cNvPr id="5" name="Title 1">
            <a:extLst>
              <a:ext uri="{FF2B5EF4-FFF2-40B4-BE49-F238E27FC236}">
                <a16:creationId xmlns:a16="http://schemas.microsoft.com/office/drawing/2014/main" id="{81B83BF9-5CC0-8456-0A53-31F323E822B1}"/>
              </a:ext>
            </a:extLst>
          </p:cNvPr>
          <p:cNvSpPr>
            <a:spLocks noGrp="1"/>
          </p:cNvSpPr>
          <p:nvPr>
            <p:ph type="title"/>
          </p:nvPr>
        </p:nvSpPr>
        <p:spPr>
          <a:xfrm>
            <a:off x="1066800" y="642594"/>
            <a:ext cx="10058400" cy="1371600"/>
          </a:xfrm>
        </p:spPr>
        <p:txBody>
          <a:bodyPr/>
          <a:lstStyle/>
          <a:p>
            <a:r>
              <a:rPr lang="en-IE" dirty="0"/>
              <a:t>Why Blockchain? – For Everyone Else</a:t>
            </a:r>
          </a:p>
        </p:txBody>
      </p:sp>
      <p:sp>
        <p:nvSpPr>
          <p:cNvPr id="6" name="Content Placeholder 2">
            <a:extLst>
              <a:ext uri="{FF2B5EF4-FFF2-40B4-BE49-F238E27FC236}">
                <a16:creationId xmlns:a16="http://schemas.microsoft.com/office/drawing/2014/main" id="{A1875D6D-D61F-7DD5-7A8F-0C970C9B5149}"/>
              </a:ext>
            </a:extLst>
          </p:cNvPr>
          <p:cNvSpPr>
            <a:spLocks noGrp="1"/>
          </p:cNvSpPr>
          <p:nvPr>
            <p:ph idx="1"/>
          </p:nvPr>
        </p:nvSpPr>
        <p:spPr>
          <a:xfrm>
            <a:off x="1066800" y="2103120"/>
            <a:ext cx="10058400" cy="3849624"/>
          </a:xfrm>
        </p:spPr>
        <p:txBody>
          <a:bodyPr>
            <a:normAutofit/>
          </a:bodyPr>
          <a:lstStyle/>
          <a:p>
            <a:r>
              <a:rPr lang="en-US" b="1" dirty="0"/>
              <a:t>Trust</a:t>
            </a:r>
            <a:r>
              <a:rPr lang="en-US" dirty="0"/>
              <a:t>: Blockchain increases trust as it’s a “trustless” network, meaning business partners don’t have to trust each other because trust is built on blockchain’s enhanced security, greater transparency, and instant traceability.</a:t>
            </a:r>
          </a:p>
          <a:p>
            <a:r>
              <a:rPr lang="en-US" b="1" dirty="0"/>
              <a:t>Security</a:t>
            </a:r>
            <a:r>
              <a:rPr lang="en-US" dirty="0"/>
              <a:t>: Blockchain provides a very high level of security which makes it impossible to breach for anyone because of its decentralized nature.</a:t>
            </a:r>
          </a:p>
          <a:p>
            <a:r>
              <a:rPr lang="en-US" b="1" dirty="0"/>
              <a:t>Transparency</a:t>
            </a:r>
            <a:r>
              <a:rPr lang="en-US" dirty="0"/>
              <a:t>: The blockchain technology is very transparent as everything is visible to all the participants from the beginning till date</a:t>
            </a:r>
          </a:p>
          <a:p>
            <a:r>
              <a:rPr lang="en-US" b="1" dirty="0"/>
              <a:t>Cost Savings</a:t>
            </a:r>
            <a:r>
              <a:rPr lang="en-US" dirty="0"/>
              <a:t>: Blockchain delivers cost savings from increased speed, efficiency, and automation.</a:t>
            </a:r>
          </a:p>
          <a:p>
            <a:r>
              <a:rPr lang="en-US" b="1" dirty="0"/>
              <a:t>Traceability</a:t>
            </a:r>
            <a:r>
              <a:rPr lang="en-US" dirty="0"/>
              <a:t>: All transactions are immutably recorded, and are time- and date-stamped. This enables members to view the entire history of a transaction and virtually eliminates any opportunity for fraud.</a:t>
            </a:r>
          </a:p>
          <a:p>
            <a:r>
              <a:rPr lang="en-US" b="1" dirty="0"/>
              <a:t>Efficiency</a:t>
            </a:r>
            <a:r>
              <a:rPr lang="en-US" dirty="0"/>
              <a:t>: By streamlining processes with blockchain, transactions can be completed faster and more efficiently.</a:t>
            </a:r>
          </a:p>
          <a:p>
            <a:r>
              <a:rPr lang="en-US" b="1" dirty="0"/>
              <a:t>Decentralization</a:t>
            </a:r>
            <a:r>
              <a:rPr lang="en-US" dirty="0"/>
              <a:t>: Information is stored across a network of computers rather than a single server, making it difficult for hackers to view data.</a:t>
            </a:r>
            <a:endParaRPr lang="en-IE" dirty="0"/>
          </a:p>
        </p:txBody>
      </p:sp>
    </p:spTree>
    <p:extLst>
      <p:ext uri="{BB962C8B-B14F-4D97-AF65-F5344CB8AC3E}">
        <p14:creationId xmlns:p14="http://schemas.microsoft.com/office/powerpoint/2010/main" val="87793140"/>
      </p:ext>
    </p:extLst>
  </p:cSld>
  <p:clrMapOvr>
    <a:masterClrMapping/>
  </p:clrMapOvr>
</p:sld>
</file>

<file path=ppt/theme/theme1.xml><?xml version="1.0" encoding="utf-8"?>
<a:theme xmlns:a="http://schemas.openxmlformats.org/drawingml/2006/main" name="1_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id="{8C4FAECB-4FFE-514E-86E1-D19CB0E3BBD1}" vid="{3EB642C7-DB8F-A140-B2AB-5A42E3409E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ae7f8c-05bb-46cc-ab89-70dfb8f0af05" xsi:nil="true"/>
    <lcf76f155ced4ddcb4097134ff3c332f xmlns="91cb1b12-8ab9-4864-aba7-1a33cd145e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1D16FBE1C5C489E5B9A8A64E1EC29" ma:contentTypeVersion="12" ma:contentTypeDescription="Create a new document." ma:contentTypeScope="" ma:versionID="cc37d34fff4a8e032cedd4bb3c54e33a">
  <xsd:schema xmlns:xsd="http://www.w3.org/2001/XMLSchema" xmlns:xs="http://www.w3.org/2001/XMLSchema" xmlns:p="http://schemas.microsoft.com/office/2006/metadata/properties" xmlns:ns2="91cb1b12-8ab9-4864-aba7-1a33cd145e11" xmlns:ns3="e8ae7f8c-05bb-46cc-ab89-70dfb8f0af05" targetNamespace="http://schemas.microsoft.com/office/2006/metadata/properties" ma:root="true" ma:fieldsID="9f335b1b148fb4ba8c39373e1cf9b51a" ns2:_="" ns3:_="">
    <xsd:import namespace="91cb1b12-8ab9-4864-aba7-1a33cd145e11"/>
    <xsd:import namespace="e8ae7f8c-05bb-46cc-ab89-70dfb8f0af0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cb1b12-8ab9-4864-aba7-1a33cd145e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910f980-e4f4-45de-9314-4559498517c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ae7f8c-05bb-46cc-ab89-70dfb8f0af0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cb1d73f-defb-4f8d-b4f6-5ba894cd8363}" ma:internalName="TaxCatchAll" ma:showField="CatchAllData" ma:web="e8ae7f8c-05bb-46cc-ab89-70dfb8f0af0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9A579-D064-4EDE-A43B-CCB4555AA032}">
  <ds:schemaRefs>
    <ds:schemaRef ds:uri="http://schemas.microsoft.com/office/2006/metadata/properties"/>
    <ds:schemaRef ds:uri="http://schemas.microsoft.com/office/infopath/2007/PartnerControls"/>
    <ds:schemaRef ds:uri="e8ae7f8c-05bb-46cc-ab89-70dfb8f0af05"/>
    <ds:schemaRef ds:uri="91cb1b12-8ab9-4864-aba7-1a33cd145e11"/>
  </ds:schemaRefs>
</ds:datastoreItem>
</file>

<file path=customXml/itemProps2.xml><?xml version="1.0" encoding="utf-8"?>
<ds:datastoreItem xmlns:ds="http://schemas.openxmlformats.org/officeDocument/2006/customXml" ds:itemID="{330D3130-F1DB-468C-83BB-5A1D2BA207CB}">
  <ds:schemaRefs>
    <ds:schemaRef ds:uri="http://schemas.microsoft.com/sharepoint/v3/contenttype/forms"/>
  </ds:schemaRefs>
</ds:datastoreItem>
</file>

<file path=customXml/itemProps3.xml><?xml version="1.0" encoding="utf-8"?>
<ds:datastoreItem xmlns:ds="http://schemas.openxmlformats.org/officeDocument/2006/customXml" ds:itemID="{C3DF6532-6B1B-45F3-95D6-53B9B30F55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cb1b12-8ab9-4864-aba7-1a33cd145e11"/>
    <ds:schemaRef ds:uri="e8ae7f8c-05bb-46cc-ab89-70dfb8f0af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1866</Words>
  <Application>Microsoft Office PowerPoint</Application>
  <PresentationFormat>Widescreen</PresentationFormat>
  <Paragraphs>267</Paragraphs>
  <Slides>20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Calibri</vt:lpstr>
      <vt:lpstr>Courier New</vt:lpstr>
      <vt:lpstr>Georgia</vt:lpstr>
      <vt:lpstr>Google Sans</vt:lpstr>
      <vt:lpstr>Helvetica</vt:lpstr>
      <vt:lpstr>Inter</vt:lpstr>
      <vt:lpstr>Symbol</vt:lpstr>
      <vt:lpstr>Wingdings</vt:lpstr>
      <vt:lpstr>1_Office Theme</vt:lpstr>
      <vt:lpstr>Blockchain Technologies and Applications</vt:lpstr>
      <vt:lpstr>Introductions</vt:lpstr>
      <vt:lpstr>Agenda</vt:lpstr>
      <vt:lpstr>Block Topic Overview</vt:lpstr>
      <vt:lpstr>Roles and Expectations</vt:lpstr>
      <vt:lpstr>Key Dates and Assessments</vt:lpstr>
      <vt:lpstr>Questions</vt:lpstr>
      <vt:lpstr>Lecture 1: Introduction to Blockchain</vt:lpstr>
      <vt:lpstr>Why Blockchain? – For Everyone Else</vt:lpstr>
      <vt:lpstr>Why Blockchain? – Killer Applications</vt:lpstr>
      <vt:lpstr>What is Blockchain? – A Brief History</vt:lpstr>
      <vt:lpstr>What is Blockchain? – Pre History</vt:lpstr>
      <vt:lpstr>What is Blockchain? – Component Parts</vt:lpstr>
      <vt:lpstr>Exercise – Let’s Create a Wallet!</vt:lpstr>
      <vt:lpstr>Exercise – Let’s Create a Wallet!</vt:lpstr>
      <vt:lpstr>Exercise – Let’s Create a Wallet!</vt:lpstr>
      <vt:lpstr>Project Brief</vt:lpstr>
      <vt:lpstr>Project Brief</vt:lpstr>
      <vt:lpstr>Marking Scheme</vt:lpstr>
      <vt:lpstr>Pop 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Brightspace</dc:title>
  <dc:creator>Kate.Flannery</dc:creator>
  <cp:lastModifiedBy>Andy Le Gear</cp:lastModifiedBy>
  <cp:revision>9</cp:revision>
  <dcterms:created xsi:type="dcterms:W3CDTF">2023-08-17T11:00:35Z</dcterms:created>
  <dcterms:modified xsi:type="dcterms:W3CDTF">2024-04-03T08:30:19Z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0x010100B9E1D16FBE1C5C489E5B9A8A64E1EC29</vt:lpwstr>
  </property>
  <property fmtid="{D5CDD505-2E9C-101B-9397-08002B2CF9AE}" pid="3" name="MSIP_Label_3ea806cd-318b-4413-baad-99df763c0512_Enabled">
    <vt:lpwstr>true</vt:lpwstr>
  </property>
  <property fmtid="{D5CDD505-2E9C-101B-9397-08002B2CF9AE}" pid="4" name="MSIP_Label_3ea806cd-318b-4413-baad-99df763c0512_SetDate">
    <vt:lpwstr>2024-03-21T22:17:12Z</vt:lpwstr>
  </property>
  <property fmtid="{D5CDD505-2E9C-101B-9397-08002B2CF9AE}" pid="5" name="MSIP_Label_3ea806cd-318b-4413-baad-99df763c0512_Method">
    <vt:lpwstr>Standard</vt:lpwstr>
  </property>
  <property fmtid="{D5CDD505-2E9C-101B-9397-08002B2CF9AE}" pid="6" name="MSIP_Label_3ea806cd-318b-4413-baad-99df763c0512_Name">
    <vt:lpwstr>Public</vt:lpwstr>
  </property>
  <property fmtid="{D5CDD505-2E9C-101B-9397-08002B2CF9AE}" pid="7" name="MSIP_Label_3ea806cd-318b-4413-baad-99df763c0512_SiteId">
    <vt:lpwstr>87c6cf41-3423-4938-a5f6-562d06935134</vt:lpwstr>
  </property>
  <property fmtid="{D5CDD505-2E9C-101B-9397-08002B2CF9AE}" pid="8" name="MSIP_Label_3ea806cd-318b-4413-baad-99df763c0512_ActionId">
    <vt:lpwstr>a5d500de-0f02-493a-be27-d494ca414f2f</vt:lpwstr>
  </property>
  <property fmtid="{D5CDD505-2E9C-101B-9397-08002B2CF9AE}" pid="9" name="MSIP_Label_3ea806cd-318b-4413-baad-99df763c0512_ContentBits">
    <vt:lpwstr>0</vt:lpwstr>
  </property>
</Properties>
</file>